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3" r:id="rId4"/>
    <p:sldId id="256" r:id="rId5"/>
    <p:sldId id="258" r:id="rId6"/>
    <p:sldId id="259" r:id="rId7"/>
    <p:sldId id="272" r:id="rId8"/>
    <p:sldId id="265" r:id="rId9"/>
    <p:sldId id="266" r:id="rId10"/>
    <p:sldId id="267" r:id="rId11"/>
    <p:sldId id="268" r:id="rId12"/>
    <p:sldId id="269" r:id="rId13"/>
    <p:sldId id="27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857E8-C484-4334-9DA5-CFC3D354DF73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FF5F-2948-46A9-99BD-E12836977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0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2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0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9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6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3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9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3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7BDFD-01F4-4174-A037-4CE56FDD052F}" type="datetimeFigureOut">
              <a:rPr lang="en-US" smtClean="0"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C85F-989C-4603-B2F2-045CDC313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8RTg4JR1z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8RTg4JR1z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οφία Παπάζογλου - Ο Παγωτατζής | Sofia Papazoglou - O Pagotatzi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6" y="1119676"/>
            <a:ext cx="8310387" cy="514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ικόνα Clipart Σύνολο των εικονίδιο παγωτό απομονωμένες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275" y="4199031"/>
            <a:ext cx="958850" cy="227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8198" y="190989"/>
            <a:ext cx="7286625" cy="9239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Ο παγωτατζής!</a:t>
            </a:r>
            <a:endParaRPr lang="en-US" sz="44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732478" y="3646155"/>
            <a:ext cx="1881022" cy="12877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1</a:t>
            </a:r>
            <a:r>
              <a:rPr lang="el-GR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.πάτησε </a:t>
            </a:r>
            <a:r>
              <a:rPr lang="el-GR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στο παγωτό και άκουσε!</a:t>
            </a:r>
            <a:endParaRPr lang="en-US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1036" name="Picture 12" descr="music-notes-musical-notes-clip-art-free-music-note-clipart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" r="6901"/>
          <a:stretch/>
        </p:blipFill>
        <p:spPr bwMode="auto">
          <a:xfrm rot="20449746">
            <a:off x="7272277" y="911453"/>
            <a:ext cx="460987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08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17302" y="170822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1596" y="170822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3540" y="170821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12769" y="170820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872809"/>
            <a:ext cx="10229850" cy="46767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5366" y="6549585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48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302" y="599866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6468" y="599865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88329" y="599865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70495" y="610770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43147" y="599864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00" y="2396458"/>
            <a:ext cx="11325225" cy="36861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1775" y="2396458"/>
            <a:ext cx="390525" cy="165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67737" y="2444083"/>
            <a:ext cx="719138" cy="118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01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7883" y="107405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77732" y="107404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2976" y="107404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54886" y="107404"/>
            <a:ext cx="1718268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82" y="1836089"/>
            <a:ext cx="9506367" cy="468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0254" y="886866"/>
            <a:ext cx="1085221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10224" y="886866"/>
            <a:ext cx="1085221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0404" y="886866"/>
            <a:ext cx="1085221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53389" y="886866"/>
            <a:ext cx="1085221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46221" y="896391"/>
            <a:ext cx="1085221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642646" y="886866"/>
            <a:ext cx="1085221" cy="1650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672554"/>
            <a:ext cx="11582400" cy="3276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191875" y="3638550"/>
            <a:ext cx="466725" cy="2538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21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ce-cream-van-man_by_Tim_Budgen | Storytime Magazine | Classic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 b="7715"/>
          <a:stretch/>
        </p:blipFill>
        <p:spPr bwMode="auto">
          <a:xfrm>
            <a:off x="2844727" y="1431393"/>
            <a:ext cx="6650965" cy="531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00125" y="230188"/>
            <a:ext cx="10191750" cy="1201205"/>
          </a:xfrm>
          <a:prstGeom prst="roundRect">
            <a:avLst/>
          </a:prstGeom>
          <a:solidFill>
            <a:srgbClr val="EA08CF"/>
          </a:solidFill>
          <a:ln>
            <a:solidFill>
              <a:srgbClr val="EA08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Τα πήγες περίφημα! Απόλαυσε τώρα το παγωτό σου!!</a:t>
            </a:r>
            <a:endParaRPr lang="en-US" sz="3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71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appy Children Dancing Music Notes Background Stock Vect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7" t="1429" r="847" b="10595"/>
          <a:stretch/>
        </p:blipFill>
        <p:spPr bwMode="auto">
          <a:xfrm>
            <a:off x="1600219" y="1845470"/>
            <a:ext cx="8264224" cy="345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447624"/>
            <a:ext cx="10191750" cy="1071563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Άκουσε τη μουσική του τραγουδιού και άφησε τη να οδηγήσει τα βήματά σου!</a:t>
            </a:r>
            <a:endParaRPr lang="en-US" sz="3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8" name="Picture 4" descr="Εικόνα Clipart Σύνολο των εικονίδιο παγωτό απομονωμένες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46" y="4435762"/>
            <a:ext cx="942953" cy="16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56623" y="4806784"/>
            <a:ext cx="1881022" cy="12877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1</a:t>
            </a:r>
            <a:r>
              <a:rPr lang="el-GR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.πάτησε </a:t>
            </a:r>
            <a:r>
              <a:rPr lang="el-GR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στο παγωτό και άκουσε!</a:t>
            </a:r>
            <a:endParaRPr lang="en-US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91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latin typeface="Dotum" panose="020B0600000101010101" pitchFamily="34" charset="-127"/>
                <a:ea typeface="Dotum" panose="020B0600000101010101" pitchFamily="34" charset="-127"/>
              </a:rPr>
              <a:t>Σήκω από την καρέκλα σου και ετοιμάσου να τραγουδήσεις μόνος σου το τραγούδι που άκουσες πριν</a:t>
            </a:r>
          </a:p>
          <a:p>
            <a:endParaRPr lang="el-GR" sz="2400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l-GR" sz="2400" dirty="0" smtClean="0">
                <a:latin typeface="Dotum" panose="020B0600000101010101" pitchFamily="34" charset="-127"/>
                <a:ea typeface="Dotum" panose="020B0600000101010101" pitchFamily="34" charset="-127"/>
              </a:rPr>
              <a:t>Χτύπα παλαμάκια όποτε και όσες φορές θα σου λέει η εικόνα</a:t>
            </a:r>
          </a:p>
          <a:p>
            <a:pPr marL="0" indent="0">
              <a:buNone/>
            </a:pPr>
            <a:r>
              <a:rPr lang="el-GR" sz="2400" dirty="0" smtClean="0">
                <a:latin typeface="Dotum" panose="020B0600000101010101" pitchFamily="34" charset="-127"/>
                <a:ea typeface="Dotum" panose="020B0600000101010101" pitchFamily="34" charset="-127"/>
              </a:rPr>
              <a:t>Για παράδειγμα αυτή η εικόνα λέει να χτυπήσεις ένα παλαμάκι</a:t>
            </a:r>
          </a:p>
          <a:p>
            <a:endParaRPr lang="el-GR" sz="2400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l-GR" sz="2400" dirty="0" smtClean="0">
                <a:latin typeface="Dotum" panose="020B0600000101010101" pitchFamily="34" charset="-127"/>
                <a:ea typeface="Dotum" panose="020B0600000101010101" pitchFamily="34" charset="-127"/>
              </a:rPr>
              <a:t>Κάνε μια στροφή γύρω από τον εαυτό σου όταν δεις αυτή την </a:t>
            </a:r>
          </a:p>
          <a:p>
            <a:pPr marL="0" indent="0">
              <a:buNone/>
            </a:pPr>
            <a:r>
              <a:rPr lang="el-GR" sz="2400" dirty="0" smtClean="0">
                <a:latin typeface="Dotum" panose="020B0600000101010101" pitchFamily="34" charset="-127"/>
                <a:ea typeface="Dotum" panose="020B0600000101010101" pitchFamily="34" charset="-127"/>
              </a:rPr>
              <a:t>εικόνα</a:t>
            </a:r>
          </a:p>
          <a:p>
            <a:endParaRPr lang="en-US" sz="24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447624"/>
            <a:ext cx="10191750" cy="1071563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Τώρα θα κάνεις τις κινήσεις που θα σου πω εγώ!</a:t>
            </a:r>
            <a:endParaRPr lang="en-US" sz="3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370" y="2844686"/>
            <a:ext cx="862555" cy="1156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40" y="4913644"/>
            <a:ext cx="1035147" cy="9682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78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aste clipart ice cream, Taste ice cream Transparent FREE fo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9" y="2565816"/>
            <a:ext cx="2406191" cy="324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7245" y="5796181"/>
            <a:ext cx="2283233" cy="5628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φράουλα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3372665" y="5798776"/>
            <a:ext cx="2239462" cy="5343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μαστίχα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554867" y="5837729"/>
            <a:ext cx="1944132" cy="4953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κεράσι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7252" y="3419199"/>
            <a:ext cx="2512094" cy="13993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κ</a:t>
            </a:r>
            <a:r>
              <a:rPr lang="el-GR" sz="9600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α</a:t>
            </a:r>
            <a:r>
              <a:rPr lang="el-GR" sz="96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ι</a:t>
            </a:r>
            <a:endParaRPr lang="en-US" sz="9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20250" y="188001"/>
            <a:ext cx="657225" cy="628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2</a:t>
            </a:r>
            <a:endParaRPr lang="en-US" sz="4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1" y="816651"/>
            <a:ext cx="1800225" cy="1781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796" y="784639"/>
            <a:ext cx="1800225" cy="1781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06" y="2655672"/>
            <a:ext cx="1876986" cy="2946553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360261" y="196174"/>
            <a:ext cx="657225" cy="628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1</a:t>
            </a:r>
            <a:endParaRPr lang="en-US" sz="4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187" y="784640"/>
            <a:ext cx="1800225" cy="1781175"/>
          </a:xfrm>
          <a:prstGeom prst="rect">
            <a:avLst/>
          </a:prstGeom>
        </p:spPr>
      </p:pic>
      <p:pic>
        <p:nvPicPr>
          <p:cNvPr id="14" name="Picture 8" descr="Ice Cream cone with cherries icon flat cartoon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" b="7378"/>
          <a:stretch/>
        </p:blipFill>
        <p:spPr bwMode="auto">
          <a:xfrm>
            <a:off x="9222280" y="2500654"/>
            <a:ext cx="2405047" cy="31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7164686" y="155989"/>
            <a:ext cx="657225" cy="6286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1</a:t>
            </a:r>
            <a:endParaRPr lang="en-US" sz="40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3399" y="539818"/>
            <a:ext cx="1992076" cy="18633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48251" y="5534454"/>
            <a:ext cx="2379076" cy="184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86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" name="AutoShape 6" descr="yummy - Download Free Clip Art Images &amp; Graph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yummy - Download Free Clip Art Images &amp; Graphic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401" t="-273" r="49028" b="273"/>
          <a:stretch/>
        </p:blipFill>
        <p:spPr>
          <a:xfrm>
            <a:off x="247650" y="1487781"/>
            <a:ext cx="6515099" cy="3769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4200"/>
          <a:stretch/>
        </p:blipFill>
        <p:spPr>
          <a:xfrm>
            <a:off x="6856411" y="1319170"/>
            <a:ext cx="1973264" cy="3937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5578"/>
          <a:stretch/>
        </p:blipFill>
        <p:spPr>
          <a:xfrm>
            <a:off x="9323387" y="1319170"/>
            <a:ext cx="2344737" cy="39376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87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ft ice-cream in cone | Free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55" y="2314716"/>
            <a:ext cx="2136374" cy="33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17514" y="5667374"/>
            <a:ext cx="1883183" cy="5628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κ</a:t>
            </a:r>
            <a:r>
              <a:rPr lang="el-GR" sz="36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ρέμα 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63536" y="5662612"/>
            <a:ext cx="2463800" cy="5628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καραμέλα 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355813" y="5662612"/>
            <a:ext cx="1904666" cy="5628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λεμόνι </a:t>
            </a:r>
            <a:endParaRPr lang="en-US" sz="3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1034" name="Picture 10" descr="Lemon Ice Cream Clipar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8"/>
          <a:stretch/>
        </p:blipFill>
        <p:spPr bwMode="auto">
          <a:xfrm>
            <a:off x="8950535" y="2227127"/>
            <a:ext cx="2715221" cy="33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0" y="2430860"/>
            <a:ext cx="1876986" cy="294655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370602" y="3381099"/>
            <a:ext cx="2512094" cy="13993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96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κ</a:t>
            </a:r>
            <a:r>
              <a:rPr lang="el-GR" sz="9600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α</a:t>
            </a:r>
            <a:r>
              <a:rPr lang="el-GR" sz="96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ι</a:t>
            </a:r>
            <a:endParaRPr lang="en-US" sz="96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3162"/>
          <a:stretch/>
        </p:blipFill>
        <p:spPr>
          <a:xfrm>
            <a:off x="4049216" y="97235"/>
            <a:ext cx="1704975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87" y="135335"/>
            <a:ext cx="1762125" cy="22955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86" y="135335"/>
            <a:ext cx="1762125" cy="2295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728" y="451405"/>
            <a:ext cx="1992076" cy="18633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07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38" r="45294"/>
          <a:stretch/>
        </p:blipFill>
        <p:spPr>
          <a:xfrm>
            <a:off x="152400" y="1892753"/>
            <a:ext cx="8353425" cy="3507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63711"/>
          <a:stretch/>
        </p:blipFill>
        <p:spPr>
          <a:xfrm>
            <a:off x="8590847" y="1825625"/>
            <a:ext cx="3165897" cy="111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0" y="3078162"/>
            <a:ext cx="1992076" cy="1863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3925" y="5099087"/>
            <a:ext cx="666750" cy="292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01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Στα μουσικά βιβλία:</a:t>
            </a:r>
          </a:p>
          <a:p>
            <a:r>
              <a:rPr lang="el-GR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Τα παλαμάκια ήταν αυτή η νότα </a:t>
            </a:r>
          </a:p>
          <a:p>
            <a:endParaRPr lang="el-GR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el-GR" b="1" dirty="0" smtClean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l-GR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Η </a:t>
            </a:r>
            <a:r>
              <a:rPr lang="el-GR" b="1" dirty="0" err="1" smtClean="0">
                <a:latin typeface="Dotum" panose="020B0600000101010101" pitchFamily="34" charset="-127"/>
                <a:ea typeface="Dotum" panose="020B0600000101010101" pitchFamily="34" charset="-127"/>
              </a:rPr>
              <a:t>στροφούλα</a:t>
            </a:r>
            <a:r>
              <a:rPr lang="el-GR" b="1" dirty="0" smtClean="0">
                <a:latin typeface="Dotum" panose="020B0600000101010101" pitchFamily="34" charset="-127"/>
                <a:ea typeface="Dotum" panose="020B0600000101010101" pitchFamily="34" charset="-127"/>
              </a:rPr>
              <a:t> ήταν αυτή η νότα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00125" y="492124"/>
            <a:ext cx="10191750" cy="107156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Μπράβο σου! Είσαι ένας μικρός μουσικός</a:t>
            </a:r>
            <a:endParaRPr lang="en-US" sz="3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Oval 4"/>
          <p:cNvSpPr/>
          <p:nvPr/>
        </p:nvSpPr>
        <p:spPr>
          <a:xfrm>
            <a:off x="7215920" y="3855046"/>
            <a:ext cx="703384" cy="50744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229" y="1792705"/>
            <a:ext cx="981075" cy="1371600"/>
          </a:xfrm>
          <a:prstGeom prst="rect">
            <a:avLst/>
          </a:prstGeom>
        </p:spPr>
      </p:pic>
      <p:pic>
        <p:nvPicPr>
          <p:cNvPr id="8" name="Picture 2" descr="Red clipart ice cream, Red ice cream Transparent FREE for download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1955407"/>
            <a:ext cx="5592571" cy="409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00125" y="316096"/>
            <a:ext cx="10191750" cy="288412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Τώρα δούλεψε σαν μουσικός! Φρόντισε να βάλεις τις κατάλληλες νότες στο κάθε σημάδι που σου δίνω. </a:t>
            </a:r>
            <a:endParaRPr lang="el-GR" sz="3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 algn="ctr"/>
            <a:r>
              <a:rPr lang="el-GR" sz="3200" b="1" smtClean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Πρόσεξε </a:t>
            </a:r>
            <a:r>
              <a:rPr lang="el-GR" sz="3200" b="1" dirty="0" smtClean="0">
                <a:solidFill>
                  <a:schemeClr val="bg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πόσες και ποιες πρέπει να βάλεις κάθε φορά!</a:t>
            </a:r>
            <a:endParaRPr lang="en-US" sz="3200" b="1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5" name="Picture 6" descr="Child Eating Ice Cream Illustrations, Royalty-Free Vector Graphic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67" y="3335155"/>
            <a:ext cx="3258791" cy="32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6316" y="6400800"/>
            <a:ext cx="362655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Δημόσιο Νηπιαγωγείο </a:t>
            </a:r>
            <a:r>
              <a:rPr lang="el-GR" sz="1200" b="1" dirty="0" err="1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Λατσιών</a:t>
            </a:r>
            <a:r>
              <a:rPr lang="el-GR" sz="1200" b="1" dirty="0" smtClean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Β΄ 2019-2020</a:t>
            </a:r>
            <a:endParaRPr lang="en-US" sz="1200" b="1" dirty="0">
              <a:solidFill>
                <a:schemeClr val="tx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71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242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Dotum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μαστίχα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2020-05-23T14:08:47Z</dcterms:created>
  <dcterms:modified xsi:type="dcterms:W3CDTF">2020-05-25T09:40:13Z</dcterms:modified>
</cp:coreProperties>
</file>