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6" r:id="rId8"/>
    <p:sldId id="267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A281-A6E1-4A05-9F7A-CC4983C8863C}" type="datetimeFigureOut">
              <a:rPr lang="el-GR" smtClean="0"/>
              <a:t>14/6/2020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D8F6-D0E8-471D-9B79-24385EC8F6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1088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A281-A6E1-4A05-9F7A-CC4983C8863C}" type="datetimeFigureOut">
              <a:rPr lang="el-GR" smtClean="0"/>
              <a:t>14/6/2020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D8F6-D0E8-471D-9B79-24385EC8F6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9725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A281-A6E1-4A05-9F7A-CC4983C8863C}" type="datetimeFigureOut">
              <a:rPr lang="el-GR" smtClean="0"/>
              <a:t>14/6/2020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D8F6-D0E8-471D-9B79-24385EC8F6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2504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A281-A6E1-4A05-9F7A-CC4983C8863C}" type="datetimeFigureOut">
              <a:rPr lang="el-GR" smtClean="0"/>
              <a:t>14/6/2020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D8F6-D0E8-471D-9B79-24385EC8F6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7915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A281-A6E1-4A05-9F7A-CC4983C8863C}" type="datetimeFigureOut">
              <a:rPr lang="el-GR" smtClean="0"/>
              <a:t>14/6/2020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D8F6-D0E8-471D-9B79-24385EC8F6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1633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A281-A6E1-4A05-9F7A-CC4983C8863C}" type="datetimeFigureOut">
              <a:rPr lang="el-GR" smtClean="0"/>
              <a:t>14/6/2020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D8F6-D0E8-471D-9B79-24385EC8F6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2124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A281-A6E1-4A05-9F7A-CC4983C8863C}" type="datetimeFigureOut">
              <a:rPr lang="el-GR" smtClean="0"/>
              <a:t>14/6/2020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D8F6-D0E8-471D-9B79-24385EC8F6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6352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A281-A6E1-4A05-9F7A-CC4983C8863C}" type="datetimeFigureOut">
              <a:rPr lang="el-GR" smtClean="0"/>
              <a:t>14/6/2020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D8F6-D0E8-471D-9B79-24385EC8F6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4599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A281-A6E1-4A05-9F7A-CC4983C8863C}" type="datetimeFigureOut">
              <a:rPr lang="el-GR" smtClean="0"/>
              <a:t>14/6/2020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D8F6-D0E8-471D-9B79-24385EC8F6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8565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A281-A6E1-4A05-9F7A-CC4983C8863C}" type="datetimeFigureOut">
              <a:rPr lang="el-GR" smtClean="0"/>
              <a:t>14/6/2020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692D8F6-D0E8-471D-9B79-24385EC8F6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250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A281-A6E1-4A05-9F7A-CC4983C8863C}" type="datetimeFigureOut">
              <a:rPr lang="el-GR" smtClean="0"/>
              <a:t>14/6/2020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D8F6-D0E8-471D-9B79-24385EC8F6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3152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A281-A6E1-4A05-9F7A-CC4983C8863C}" type="datetimeFigureOut">
              <a:rPr lang="el-GR" smtClean="0"/>
              <a:t>14/6/2020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D8F6-D0E8-471D-9B79-24385EC8F6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73372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A281-A6E1-4A05-9F7A-CC4983C8863C}" type="datetimeFigureOut">
              <a:rPr lang="el-GR" smtClean="0"/>
              <a:t>14/6/2020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D8F6-D0E8-471D-9B79-24385EC8F6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65326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A281-A6E1-4A05-9F7A-CC4983C8863C}" type="datetimeFigureOut">
              <a:rPr lang="el-GR" smtClean="0"/>
              <a:t>14/6/2020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D8F6-D0E8-471D-9B79-24385EC8F6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6902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A281-A6E1-4A05-9F7A-CC4983C8863C}" type="datetimeFigureOut">
              <a:rPr lang="el-GR" smtClean="0"/>
              <a:t>14/6/2020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D8F6-D0E8-471D-9B79-24385EC8F6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7504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A281-A6E1-4A05-9F7A-CC4983C8863C}" type="datetimeFigureOut">
              <a:rPr lang="el-GR" smtClean="0"/>
              <a:t>14/6/2020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D8F6-D0E8-471D-9B79-24385EC8F6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69805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A281-A6E1-4A05-9F7A-CC4983C8863C}" type="datetimeFigureOut">
              <a:rPr lang="el-GR" smtClean="0"/>
              <a:t>14/6/2020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D8F6-D0E8-471D-9B79-24385EC8F6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7028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A02A281-A6E1-4A05-9F7A-CC4983C8863C}" type="datetimeFigureOut">
              <a:rPr lang="el-GR" smtClean="0"/>
              <a:t>14/6/2020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692D8F6-D0E8-471D-9B79-24385EC8F6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254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ORQJlf_Ps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KP9LHvoaoU?feature=oembed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31A5837-25BB-4A0C-B3F8-B9CE47BDD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507" y="313977"/>
            <a:ext cx="10003582" cy="598134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3" name="Οβάλ 2">
            <a:extLst>
              <a:ext uri="{FF2B5EF4-FFF2-40B4-BE49-F238E27FC236}">
                <a16:creationId xmlns:a16="http://schemas.microsoft.com/office/drawing/2014/main" id="{B0C6E53E-245E-41A0-9AF4-E4179F05FFEB}"/>
              </a:ext>
            </a:extLst>
          </p:cNvPr>
          <p:cNvSpPr/>
          <p:nvPr/>
        </p:nvSpPr>
        <p:spPr>
          <a:xfrm>
            <a:off x="4104041" y="3342093"/>
            <a:ext cx="1185862" cy="105357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0FDAA2A-AC60-4A0B-BF98-ECFFB36811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79"/>
          <a:stretch/>
        </p:blipFill>
        <p:spPr>
          <a:xfrm rot="573031">
            <a:off x="5646653" y="2033701"/>
            <a:ext cx="2704278" cy="2152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E432A3-A463-430F-BFB0-A3D28D2E1D9D}"/>
              </a:ext>
            </a:extLst>
          </p:cNvPr>
          <p:cNvSpPr txBox="1"/>
          <p:nvPr/>
        </p:nvSpPr>
        <p:spPr>
          <a:xfrm>
            <a:off x="3838223" y="0"/>
            <a:ext cx="6536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latin typeface="Arial Narrow" panose="020B0606020202030204" pitchFamily="34" charset="0"/>
              </a:rPr>
              <a:t>ΔΗΜΟΣΙΟ ΝΗΠΙΑΓΩΓΕΙΟ ΛΑΤΣΙΩΝ Β’ –  2020</a:t>
            </a:r>
          </a:p>
        </p:txBody>
      </p:sp>
    </p:spTree>
    <p:extLst>
      <p:ext uri="{BB962C8B-B14F-4D97-AF65-F5344CB8AC3E}">
        <p14:creationId xmlns:p14="http://schemas.microsoft.com/office/powerpoint/2010/main" val="3250278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A6051FF-A91F-4266-A07A-5261FDC52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28"/>
          <a:stretch/>
        </p:blipFill>
        <p:spPr>
          <a:xfrm rot="5400000">
            <a:off x="4355307" y="-1850230"/>
            <a:ext cx="5372100" cy="1030128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942FDAB0-8B53-4948-AAF8-B941EED44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15174">
            <a:off x="220216" y="392906"/>
            <a:ext cx="2428874" cy="121443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1E1550-7F7E-4AB3-8B52-2CDB5040ED46}"/>
              </a:ext>
            </a:extLst>
          </p:cNvPr>
          <p:cNvSpPr txBox="1"/>
          <p:nvPr/>
        </p:nvSpPr>
        <p:spPr>
          <a:xfrm>
            <a:off x="2639028" y="133811"/>
            <a:ext cx="955297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300" b="1" u="sng" dirty="0"/>
              <a:t>Ένα δώρο για σένα μπαμπά μου που γιορτάζεις!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B82CC8-25A7-4A04-9621-E4425E39BD2B}"/>
              </a:ext>
            </a:extLst>
          </p:cNvPr>
          <p:cNvSpPr txBox="1"/>
          <p:nvPr/>
        </p:nvSpPr>
        <p:spPr>
          <a:xfrm>
            <a:off x="1832749" y="6020740"/>
            <a:ext cx="10417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Τύπωσε τη γραβάτα σε </a:t>
            </a:r>
            <a:r>
              <a:rPr lang="el-GR" b="1" dirty="0" err="1"/>
              <a:t>χαρτονάκι</a:t>
            </a:r>
            <a:r>
              <a:rPr lang="el-GR" b="1" dirty="0"/>
              <a:t> και στόλισέ την με όποιο τρόπο θες. Από πίσω γράψε την ευχή σου!</a:t>
            </a:r>
          </a:p>
          <a:p>
            <a:pPr algn="ctr"/>
            <a:r>
              <a:rPr lang="el-GR" b="1" dirty="0"/>
              <a:t>Θα χρειαστείς ένα κομμάτι λάστιχο, για να περάσεις στο πάνω μέρος, αφού πρώτα το διπλώσεις!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C67887DF-9664-4DFA-80EE-7782D5372E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02" t="12379" r="24996" b="12862"/>
          <a:stretch/>
        </p:blipFill>
        <p:spPr>
          <a:xfrm rot="20610247">
            <a:off x="281182" y="3845436"/>
            <a:ext cx="1614488" cy="22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01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A492A8F-570C-4A2A-BE8B-1C1F337FB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" y="288555"/>
            <a:ext cx="12091987" cy="6043612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2375721-A6DD-4AA3-97C4-63E003121D3B}"/>
              </a:ext>
            </a:extLst>
          </p:cNvPr>
          <p:cNvSpPr/>
          <p:nvPr/>
        </p:nvSpPr>
        <p:spPr>
          <a:xfrm>
            <a:off x="548587" y="682906"/>
            <a:ext cx="11194836" cy="164660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ΔΙΠΛΩΜΑ</a:t>
            </a:r>
            <a:r>
              <a:rPr lang="el-G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  <a:p>
            <a:pPr algn="ctr"/>
            <a:r>
              <a:rPr lang="el-GR" sz="47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Ο ΚΑΛΥΤΕΡΟΣ ΜΠΑΜΠΑΣ </a:t>
            </a:r>
            <a:r>
              <a:rPr lang="el-GR" sz="47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ΤΟΥ ΚΟΣΜΟΥ</a:t>
            </a:r>
            <a:endParaRPr lang="el-GR" sz="4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E73403EA-8734-48BD-BFBD-E25622A83429}"/>
              </a:ext>
            </a:extLst>
          </p:cNvPr>
          <p:cNvSpPr/>
          <p:nvPr/>
        </p:nvSpPr>
        <p:spPr>
          <a:xfrm>
            <a:off x="648182" y="2523281"/>
            <a:ext cx="1134319" cy="6829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ΣΤΟΝ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5FDF89E4-E3A4-4089-94C5-6B5D46AB3024}"/>
              </a:ext>
            </a:extLst>
          </p:cNvPr>
          <p:cNvSpPr/>
          <p:nvPr/>
        </p:nvSpPr>
        <p:spPr>
          <a:xfrm>
            <a:off x="752354" y="3310361"/>
            <a:ext cx="1909823" cy="682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ΕΠΕΙΔΗ</a:t>
            </a:r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9107AEF3-E9FD-463D-BB13-7560A57B52B3}"/>
              </a:ext>
            </a:extLst>
          </p:cNvPr>
          <p:cNvSpPr/>
          <p:nvPr/>
        </p:nvSpPr>
        <p:spPr>
          <a:xfrm>
            <a:off x="1342663" y="5382227"/>
            <a:ext cx="1666755" cy="358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ΑΠΟ</a:t>
            </a:r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B9C7031C-47C8-4625-8A2B-AF2522C2F6D3}"/>
              </a:ext>
            </a:extLst>
          </p:cNvPr>
          <p:cNvSpPr/>
          <p:nvPr/>
        </p:nvSpPr>
        <p:spPr>
          <a:xfrm>
            <a:off x="4525701" y="5382227"/>
            <a:ext cx="1851950" cy="358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ΗΜΕΡΟΜΗΝΙΑ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C324C4-1F1E-4BF6-B55B-C87D15697920}"/>
              </a:ext>
            </a:extLst>
          </p:cNvPr>
          <p:cNvSpPr txBox="1"/>
          <p:nvPr/>
        </p:nvSpPr>
        <p:spPr>
          <a:xfrm>
            <a:off x="188902" y="6516547"/>
            <a:ext cx="66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Πάτησε στον παρακάτω σύνδεσμο για ν’ ακούσεις το τραγούδι:</a:t>
            </a:r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F02DF806-8E36-4E3F-854A-38560260BF3C}"/>
              </a:ext>
            </a:extLst>
          </p:cNvPr>
          <p:cNvSpPr/>
          <p:nvPr/>
        </p:nvSpPr>
        <p:spPr>
          <a:xfrm>
            <a:off x="6663310" y="6516547"/>
            <a:ext cx="510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https://www.youtube.com/watch?v=zORQJlf_Pss</a:t>
            </a:r>
            <a:endParaRPr lang="el-G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76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CDBEA0F-A108-4353-90A7-BF17D0B8D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95CA3FF-C7B7-4925-839C-2964031A2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F295FED-2731-4AE1-8A15-70625050D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44695954-F76F-43EF-9154-7F75A1FAF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259EAC8-11A2-41BF-9DED-1E0926E4F7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9E28710-F8B9-4D97-87F8-2FB672BE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BFA17A07-C153-4CAA-80DD-675249B97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8" name="Freeform: Shape 17">
            <a:extLst>
              <a:ext uri="{FF2B5EF4-FFF2-40B4-BE49-F238E27FC236}">
                <a16:creationId xmlns:a16="http://schemas.microsoft.com/office/drawing/2014/main" id="{DADCEC0B-C4E5-43D6-9C25-53BA2F56D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066" y="321734"/>
            <a:ext cx="11074201" cy="6214533"/>
          </a:xfrm>
          <a:custGeom>
            <a:avLst/>
            <a:gdLst>
              <a:gd name="connsiteX0" fmla="*/ 815396 w 11074201"/>
              <a:gd name="connsiteY0" fmla="*/ 0 h 6214533"/>
              <a:gd name="connsiteX1" fmla="*/ 11074201 w 11074201"/>
              <a:gd name="connsiteY1" fmla="*/ 0 h 6214533"/>
              <a:gd name="connsiteX2" fmla="*/ 11074201 w 11074201"/>
              <a:gd name="connsiteY2" fmla="*/ 6214533 h 6214533"/>
              <a:gd name="connsiteX3" fmla="*/ 1498193 w 11074201"/>
              <a:gd name="connsiteY3" fmla="*/ 6214533 h 6214533"/>
              <a:gd name="connsiteX4" fmla="*/ 0 w 11074201"/>
              <a:gd name="connsiteY4" fmla="*/ 4992543 h 6214533"/>
              <a:gd name="connsiteX5" fmla="*/ 433971 w 11074201"/>
              <a:gd name="connsiteY5" fmla="*/ 2335405 h 621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74201" h="6214533">
                <a:moveTo>
                  <a:pt x="815396" y="0"/>
                </a:moveTo>
                <a:lnTo>
                  <a:pt x="11074201" y="0"/>
                </a:lnTo>
                <a:lnTo>
                  <a:pt x="11074201" y="6214533"/>
                </a:lnTo>
                <a:lnTo>
                  <a:pt x="1498193" y="6214533"/>
                </a:lnTo>
                <a:lnTo>
                  <a:pt x="0" y="4992543"/>
                </a:lnTo>
                <a:cubicBezTo>
                  <a:pt x="141071" y="4106831"/>
                  <a:pt x="287521" y="3221118"/>
                  <a:pt x="433971" y="2335405"/>
                </a:cubicBezTo>
                <a:close/>
              </a:path>
            </a:pathLst>
          </a:custGeom>
          <a:solidFill>
            <a:srgbClr val="FFFFFF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  <a:tileRect/>
            </a:gra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AC2A856-6749-46F4-9243-068758850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423" y="642938"/>
            <a:ext cx="3291652" cy="550068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978B0C62-8B36-4B40-8EFC-E7E5D4023F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2" r="4925"/>
          <a:stretch/>
        </p:blipFill>
        <p:spPr>
          <a:xfrm>
            <a:off x="5206236" y="542925"/>
            <a:ext cx="6465412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38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9F2C18C-103B-4C2A-BF05-80F1FFF9C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51892D2D-AFA1-4A8A-A3CB-D24D68637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2974973" y="-15832"/>
            <a:ext cx="9217026" cy="6889518"/>
          </a:xfrm>
          <a:custGeom>
            <a:avLst/>
            <a:gdLst>
              <a:gd name="connsiteX0" fmla="*/ 1087153 w 9217026"/>
              <a:gd name="connsiteY0" fmla="*/ 0 h 6889518"/>
              <a:gd name="connsiteX1" fmla="*/ 1087153 w 9217026"/>
              <a:gd name="connsiteY1" fmla="*/ 1098 h 6889518"/>
              <a:gd name="connsiteX2" fmla="*/ 0 w 9217026"/>
              <a:gd name="connsiteY2" fmla="*/ 0 h 6889518"/>
              <a:gd name="connsiteX3" fmla="*/ 0 w 9217026"/>
              <a:gd name="connsiteY3" fmla="*/ 6889518 h 6889518"/>
              <a:gd name="connsiteX4" fmla="*/ 1087153 w 9217026"/>
              <a:gd name="connsiteY4" fmla="*/ 6888254 h 6889518"/>
              <a:gd name="connsiteX5" fmla="*/ 1087153 w 9217026"/>
              <a:gd name="connsiteY5" fmla="*/ 6889518 h 6889518"/>
              <a:gd name="connsiteX6" fmla="*/ 7295095 w 9217026"/>
              <a:gd name="connsiteY6" fmla="*/ 6882299 h 6889518"/>
              <a:gd name="connsiteX7" fmla="*/ 9217026 w 9217026"/>
              <a:gd name="connsiteY7" fmla="*/ 5349831 h 6889518"/>
              <a:gd name="connsiteX8" fmla="*/ 8378827 w 9217026"/>
              <a:gd name="connsiteY8" fmla="*/ 7365 h 6889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17026" h="6889518">
                <a:moveTo>
                  <a:pt x="1087153" y="0"/>
                </a:moveTo>
                <a:lnTo>
                  <a:pt x="1087153" y="1098"/>
                </a:lnTo>
                <a:lnTo>
                  <a:pt x="0" y="0"/>
                </a:lnTo>
                <a:lnTo>
                  <a:pt x="0" y="6889518"/>
                </a:lnTo>
                <a:lnTo>
                  <a:pt x="1087153" y="6888254"/>
                </a:lnTo>
                <a:lnTo>
                  <a:pt x="1087153" y="6889518"/>
                </a:lnTo>
                <a:lnTo>
                  <a:pt x="7295095" y="6882299"/>
                </a:lnTo>
                <a:lnTo>
                  <a:pt x="9217026" y="5349831"/>
                </a:lnTo>
                <a:lnTo>
                  <a:pt x="8378827" y="7365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B494D8-AD41-49A5-A56B-FE659E02A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60612" y="0"/>
            <a:ext cx="2436813" cy="6858001"/>
            <a:chOff x="1320800" y="0"/>
            <a:chExt cx="2436813" cy="6858001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6362DD6-03C5-4033-B4B0-A817D4818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D4449137-6C25-4073-83C6-FF2034077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90902DC7-44AC-43E8-A857-DB023D9CD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4F6C3FD3-850E-4827-8AFA-AF6DAF7EF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CB95DE6E-D4BE-41C6-B767-28D953E3F3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E0F0CD2-C1D9-4713-BCC7-55A542BC6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5" name="Τίτλος 4">
            <a:extLst>
              <a:ext uri="{FF2B5EF4-FFF2-40B4-BE49-F238E27FC236}">
                <a16:creationId xmlns:a16="http://schemas.microsoft.com/office/drawing/2014/main" id="{60A1EDD6-FF7F-41A6-B540-BBD8F2B1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337" y="1"/>
            <a:ext cx="8602642" cy="1793904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Είσαι ο ήρωάς μου γλυκέ μου πατέρα</a:t>
            </a:r>
            <a:br>
              <a:rPr lang="el-GR" b="1" dirty="0">
                <a:solidFill>
                  <a:schemeClr val="bg1"/>
                </a:solidFill>
              </a:rPr>
            </a:br>
            <a:r>
              <a:rPr lang="el-GR" b="1" dirty="0">
                <a:solidFill>
                  <a:schemeClr val="bg1"/>
                </a:solidFill>
              </a:rPr>
              <a:t>γιατί τόσα πράγματα κάνεις για μένα!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5039C37-F2E3-47E6-B884-F54E45AF2A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67" r="10713" b="-2"/>
          <a:stretch/>
        </p:blipFill>
        <p:spPr>
          <a:xfrm>
            <a:off x="20" y="1"/>
            <a:ext cx="3175466" cy="2622205"/>
          </a:xfrm>
          <a:custGeom>
            <a:avLst/>
            <a:gdLst/>
            <a:ahLst/>
            <a:cxnLst/>
            <a:rect l="l" t="t" r="r" b="b"/>
            <a:pathLst>
              <a:path w="3175486" h="2622205">
                <a:moveTo>
                  <a:pt x="0" y="0"/>
                </a:moveTo>
                <a:lnTo>
                  <a:pt x="3175486" y="0"/>
                </a:lnTo>
                <a:lnTo>
                  <a:pt x="2733426" y="2622205"/>
                </a:lnTo>
                <a:lnTo>
                  <a:pt x="0" y="2160761"/>
                </a:lnTo>
                <a:close/>
              </a:path>
            </a:pathLst>
          </a:custGeom>
          <a:ln w="38100">
            <a:noFill/>
          </a:ln>
          <a:effectLst/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17F4C8A1-ABE1-487E-A047-BCFE264D1B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26" r="25134" b="1"/>
          <a:stretch/>
        </p:blipFill>
        <p:spPr>
          <a:xfrm>
            <a:off x="1" y="2160794"/>
            <a:ext cx="2733421" cy="3085156"/>
          </a:xfrm>
          <a:custGeom>
            <a:avLst/>
            <a:gdLst/>
            <a:ahLst/>
            <a:cxnLst/>
            <a:rect l="l" t="t" r="r" b="b"/>
            <a:pathLst>
              <a:path w="2733421" h="3085156">
                <a:moveTo>
                  <a:pt x="0" y="0"/>
                </a:moveTo>
                <a:lnTo>
                  <a:pt x="2733421" y="461444"/>
                </a:lnTo>
                <a:lnTo>
                  <a:pt x="2294818" y="3063138"/>
                </a:lnTo>
                <a:lnTo>
                  <a:pt x="2310547" y="3085156"/>
                </a:lnTo>
                <a:lnTo>
                  <a:pt x="0" y="2741169"/>
                </a:lnTo>
                <a:close/>
              </a:path>
            </a:pathLst>
          </a:custGeom>
          <a:ln w="38100">
            <a:noFill/>
          </a:ln>
          <a:effectLst/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DBEC20B-48EC-4E84-9E56-D970F8120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" y="2160794"/>
            <a:ext cx="2733421" cy="461412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AB91B11C-A19D-44FD-B811-CCFDB22DD6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59" r="7968" b="-6"/>
          <a:stretch/>
        </p:blipFill>
        <p:spPr>
          <a:xfrm>
            <a:off x="0" y="4917413"/>
            <a:ext cx="3478212" cy="1956037"/>
          </a:xfrm>
          <a:custGeom>
            <a:avLst/>
            <a:gdLst/>
            <a:ahLst/>
            <a:cxnLst/>
            <a:rect l="l" t="t" r="r" b="b"/>
            <a:pathLst>
              <a:path w="3459163" h="1956037">
                <a:moveTo>
                  <a:pt x="0" y="0"/>
                </a:moveTo>
                <a:lnTo>
                  <a:pt x="2310547" y="343987"/>
                </a:lnTo>
                <a:lnTo>
                  <a:pt x="3459163" y="1951804"/>
                </a:lnTo>
                <a:lnTo>
                  <a:pt x="0" y="1956037"/>
                </a:lnTo>
                <a:close/>
              </a:path>
            </a:pathLst>
          </a:custGeom>
          <a:ln w="38100">
            <a:noFill/>
          </a:ln>
          <a:effectLst/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AE65CDC-35D6-4BC5-99C5-3F9DB0C5A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892132"/>
            <a:ext cx="2360612" cy="343986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Ηλεκτρονικά πολυμέσα 7" title="ￎﾕￎﾻￎﾵￏﾅￎﾸￎﾵￏﾁￎﾯￎﾱ ￎﾑￏﾁￎﾲￎﾱￎﾽￎﾹￏﾄￎﾬￎﾺￎﾷ - ￎﾓￎﾹￎﾱ ￏﾄￎ﾿ￎﾽ ￏﾀￎﾱￏﾄￎﾭￏﾁￎﾱ - Official Animation Video">
            <a:hlinkClick r:id="" action="ppaction://media"/>
            <a:extLst>
              <a:ext uri="{FF2B5EF4-FFF2-40B4-BE49-F238E27FC236}">
                <a16:creationId xmlns:a16="http://schemas.microsoft.com/office/drawing/2014/main" id="{2B10AA92-4081-4816-A434-60967EB392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4468813" y="1670756"/>
            <a:ext cx="7440965" cy="426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C3857B-D840-4B3D-92AC-842E4E100C00}"/>
              </a:ext>
            </a:extLst>
          </p:cNvPr>
          <p:cNvSpPr txBox="1"/>
          <p:nvPr/>
        </p:nvSpPr>
        <p:spPr>
          <a:xfrm>
            <a:off x="4797424" y="6072187"/>
            <a:ext cx="7236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b="1" dirty="0"/>
              <a:t>Πάτησε στην πιο πάνω εικόνα, το τραγούδι να ακουστεί </a:t>
            </a:r>
          </a:p>
          <a:p>
            <a:r>
              <a:rPr lang="el-GR" sz="2200" b="1" dirty="0"/>
              <a:t>και μερικά πράγματα από αυτά, να θυμηθείς και να πεις!</a:t>
            </a:r>
          </a:p>
        </p:txBody>
      </p:sp>
    </p:spTree>
    <p:extLst>
      <p:ext uri="{BB962C8B-B14F-4D97-AF65-F5344CB8AC3E}">
        <p14:creationId xmlns:p14="http://schemas.microsoft.com/office/powerpoint/2010/main" val="352829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D65B30C-427F-449E-B039-E288E85D8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F47D947-83F7-46E3-872B-0777122A0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60C7B45B-6634-46FA-862D-B86F1C3C5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C7504CC0-DD94-4ED9-ADC9-6FE7AEA33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4268326-B6DD-4E00-9788-6C319279A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2C7B3DE-DB23-4AAC-B142-C803C0C0A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EEF04DC-4E0D-4127-A98D-EA81C3B2D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84966D2-3C9B-4F47-8231-1DEC33D3B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066" y="321734"/>
            <a:ext cx="11074201" cy="6214533"/>
          </a:xfrm>
          <a:custGeom>
            <a:avLst/>
            <a:gdLst>
              <a:gd name="connsiteX0" fmla="*/ 815396 w 11074201"/>
              <a:gd name="connsiteY0" fmla="*/ 0 h 6214533"/>
              <a:gd name="connsiteX1" fmla="*/ 11074201 w 11074201"/>
              <a:gd name="connsiteY1" fmla="*/ 0 h 6214533"/>
              <a:gd name="connsiteX2" fmla="*/ 11074201 w 11074201"/>
              <a:gd name="connsiteY2" fmla="*/ 6214533 h 6214533"/>
              <a:gd name="connsiteX3" fmla="*/ 1498193 w 11074201"/>
              <a:gd name="connsiteY3" fmla="*/ 6214533 h 6214533"/>
              <a:gd name="connsiteX4" fmla="*/ 0 w 11074201"/>
              <a:gd name="connsiteY4" fmla="*/ 4992543 h 6214533"/>
              <a:gd name="connsiteX5" fmla="*/ 433971 w 11074201"/>
              <a:gd name="connsiteY5" fmla="*/ 2335405 h 621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74201" h="6214533">
                <a:moveTo>
                  <a:pt x="815396" y="0"/>
                </a:moveTo>
                <a:lnTo>
                  <a:pt x="11074201" y="0"/>
                </a:lnTo>
                <a:lnTo>
                  <a:pt x="11074201" y="6214533"/>
                </a:lnTo>
                <a:lnTo>
                  <a:pt x="1498193" y="6214533"/>
                </a:lnTo>
                <a:lnTo>
                  <a:pt x="0" y="4992543"/>
                </a:lnTo>
                <a:cubicBezTo>
                  <a:pt x="141071" y="4106831"/>
                  <a:pt x="287521" y="3221118"/>
                  <a:pt x="433971" y="2335405"/>
                </a:cubicBezTo>
                <a:close/>
              </a:path>
            </a:pathLst>
          </a:custGeom>
          <a:solidFill>
            <a:srgbClr val="FFFFFF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  <a:tileRect/>
            </a:gra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C733585E-D387-48A2-8993-597F6BC2B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17"/>
          <a:stretch/>
        </p:blipFill>
        <p:spPr>
          <a:xfrm>
            <a:off x="2291491" y="485775"/>
            <a:ext cx="9578776" cy="60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32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D65B30C-427F-449E-B039-E288E85D8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F47D947-83F7-46E3-872B-0777122A0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60C7B45B-6634-46FA-862D-B86F1C3C5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C7504CC0-DD94-4ED9-ADC9-6FE7AEA33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4268326-B6DD-4E00-9788-6C319279A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2C7B3DE-DB23-4AAC-B142-C803C0C0A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EEF04DC-4E0D-4127-A98D-EA81C3B2D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84966D2-3C9B-4F47-8231-1DEC33D3B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066" y="321734"/>
            <a:ext cx="11074201" cy="6214533"/>
          </a:xfrm>
          <a:custGeom>
            <a:avLst/>
            <a:gdLst>
              <a:gd name="connsiteX0" fmla="*/ 815396 w 11074201"/>
              <a:gd name="connsiteY0" fmla="*/ 0 h 6214533"/>
              <a:gd name="connsiteX1" fmla="*/ 11074201 w 11074201"/>
              <a:gd name="connsiteY1" fmla="*/ 0 h 6214533"/>
              <a:gd name="connsiteX2" fmla="*/ 11074201 w 11074201"/>
              <a:gd name="connsiteY2" fmla="*/ 6214533 h 6214533"/>
              <a:gd name="connsiteX3" fmla="*/ 1498193 w 11074201"/>
              <a:gd name="connsiteY3" fmla="*/ 6214533 h 6214533"/>
              <a:gd name="connsiteX4" fmla="*/ 0 w 11074201"/>
              <a:gd name="connsiteY4" fmla="*/ 4992543 h 6214533"/>
              <a:gd name="connsiteX5" fmla="*/ 433971 w 11074201"/>
              <a:gd name="connsiteY5" fmla="*/ 2335405 h 621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74201" h="6214533">
                <a:moveTo>
                  <a:pt x="815396" y="0"/>
                </a:moveTo>
                <a:lnTo>
                  <a:pt x="11074201" y="0"/>
                </a:lnTo>
                <a:lnTo>
                  <a:pt x="11074201" y="6214533"/>
                </a:lnTo>
                <a:lnTo>
                  <a:pt x="1498193" y="6214533"/>
                </a:lnTo>
                <a:lnTo>
                  <a:pt x="0" y="4992543"/>
                </a:lnTo>
                <a:cubicBezTo>
                  <a:pt x="141071" y="4106831"/>
                  <a:pt x="287521" y="3221118"/>
                  <a:pt x="433971" y="2335405"/>
                </a:cubicBezTo>
                <a:close/>
              </a:path>
            </a:pathLst>
          </a:custGeom>
          <a:solidFill>
            <a:srgbClr val="FFFFFF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  <a:tileRect/>
            </a:gra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04FC1425-9B5D-4C19-9D83-D010CD29A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25"/>
          <a:stretch/>
        </p:blipFill>
        <p:spPr>
          <a:xfrm>
            <a:off x="2492719" y="342900"/>
            <a:ext cx="9377548" cy="619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82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E61898-F55B-4859-B9AB-01580A04046B}"/>
              </a:ext>
            </a:extLst>
          </p:cNvPr>
          <p:cNvSpPr txBox="1"/>
          <p:nvPr/>
        </p:nvSpPr>
        <p:spPr>
          <a:xfrm>
            <a:off x="2269067" y="191911"/>
            <a:ext cx="9403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u="sng" dirty="0"/>
              <a:t>Ζωγραφίζω τι μου αρέσει πιο πολύ να κάνω με τον πατέρα μου!</a:t>
            </a:r>
          </a:p>
          <a:p>
            <a:r>
              <a:rPr lang="el-GR" sz="2400" b="1" dirty="0"/>
              <a:t>Μου αρέσει να ……………………………………………………………….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F7FEAC2-B8EA-4BF1-8543-AA2E44A45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90734">
            <a:off x="218728" y="332465"/>
            <a:ext cx="1664551" cy="111068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235847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D61F692-2AE4-4EAB-92A3-5E5D65499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867" y="0"/>
            <a:ext cx="707813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11DAB0-5D8F-47E4-9A4B-921AA472E3D2}"/>
              </a:ext>
            </a:extLst>
          </p:cNvPr>
          <p:cNvSpPr txBox="1"/>
          <p:nvPr/>
        </p:nvSpPr>
        <p:spPr>
          <a:xfrm>
            <a:off x="1535288" y="942975"/>
            <a:ext cx="3330221" cy="4801314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Εξωτερική Εμφάνιση:</a:t>
            </a:r>
          </a:p>
          <a:p>
            <a:r>
              <a:rPr lang="el-GR" u="sng" dirty="0"/>
              <a:t>Ζωγραφίζω</a:t>
            </a:r>
            <a:r>
              <a:rPr lang="el-GR" dirty="0"/>
              <a:t>:</a:t>
            </a:r>
          </a:p>
          <a:p>
            <a:endParaRPr lang="en-US" dirty="0"/>
          </a:p>
          <a:p>
            <a:r>
              <a:rPr lang="el-GR" dirty="0"/>
              <a:t>Το χρώμα των ματιών του</a:t>
            </a:r>
          </a:p>
          <a:p>
            <a:endParaRPr lang="el-GR" dirty="0"/>
          </a:p>
          <a:p>
            <a:endParaRPr lang="en-US" dirty="0"/>
          </a:p>
          <a:p>
            <a:r>
              <a:rPr lang="el-GR" dirty="0"/>
              <a:t>Το χρώμα των μαλλιών του</a:t>
            </a:r>
            <a:endParaRPr lang="en-US" dirty="0"/>
          </a:p>
          <a:p>
            <a:endParaRPr lang="el-GR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l-GR" dirty="0"/>
              <a:t>Αν φοράει γυαλιά</a:t>
            </a:r>
            <a:endParaRPr lang="en-US" dirty="0"/>
          </a:p>
          <a:p>
            <a:endParaRPr lang="en-US" dirty="0"/>
          </a:p>
          <a:p>
            <a:endParaRPr lang="el-GR" dirty="0"/>
          </a:p>
          <a:p>
            <a:r>
              <a:rPr lang="el-GR" dirty="0"/>
              <a:t>Αν έχει μουστάκι</a:t>
            </a:r>
            <a:endParaRPr lang="en-US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97190E2-177A-40AC-8605-932F5DEC3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355" y="2174458"/>
            <a:ext cx="1212938" cy="39935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D53CD4F-CA7C-4BA6-B7C7-BB12777A7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0355" y="3011492"/>
            <a:ext cx="1212938" cy="89569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76BCB7EE-3852-4466-8FAD-483CF43DA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0355" y="4306586"/>
            <a:ext cx="1266471" cy="51810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F295929C-85A5-49A2-8518-CBCEEDE901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945" b="33103"/>
          <a:stretch/>
        </p:blipFill>
        <p:spPr>
          <a:xfrm>
            <a:off x="2280355" y="5224093"/>
            <a:ext cx="1266471" cy="404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A17BCF-0B00-4E83-BD21-7C41E484F5D8}"/>
              </a:ext>
            </a:extLst>
          </p:cNvPr>
          <p:cNvSpPr txBox="1"/>
          <p:nvPr/>
        </p:nvSpPr>
        <p:spPr>
          <a:xfrm>
            <a:off x="7495823" y="214488"/>
            <a:ext cx="21339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000" b="1" dirty="0"/>
              <a:t>Ο μπαμπάς μου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E36C5-2F19-4C75-AA55-5C8018EBDB71}"/>
              </a:ext>
            </a:extLst>
          </p:cNvPr>
          <p:cNvSpPr txBox="1"/>
          <p:nvPr/>
        </p:nvSpPr>
        <p:spPr>
          <a:xfrm>
            <a:off x="7258756" y="4481689"/>
            <a:ext cx="2652889" cy="1625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EFC61F-0440-4ED3-9E3B-5E1A3AF26D94}"/>
              </a:ext>
            </a:extLst>
          </p:cNvPr>
          <p:cNvSpPr txBox="1"/>
          <p:nvPr/>
        </p:nvSpPr>
        <p:spPr>
          <a:xfrm>
            <a:off x="1535288" y="505296"/>
            <a:ext cx="3330222" cy="38472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l-GR" sz="1900" b="1" dirty="0"/>
              <a:t>Περιγράφω τον μπαμπά μου!</a:t>
            </a:r>
          </a:p>
        </p:txBody>
      </p:sp>
    </p:spTree>
    <p:extLst>
      <p:ext uri="{BB962C8B-B14F-4D97-AF65-F5344CB8AC3E}">
        <p14:creationId xmlns:p14="http://schemas.microsoft.com/office/powerpoint/2010/main" val="2108044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6B4CD96-C442-49B9-ACAE-7B4328A1F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663" y="0"/>
            <a:ext cx="8886825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6AD871D3-F675-41CC-9849-4B2E25ED7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17629">
            <a:off x="233362" y="385763"/>
            <a:ext cx="2235463" cy="125744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46359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D65B30C-427F-449E-B039-E288E85D8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F47D947-83F7-46E3-872B-0777122A0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60C7B45B-6634-46FA-862D-B86F1C3C5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C7504CC0-DD94-4ED9-ADC9-6FE7AEA33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4268326-B6DD-4E00-9788-6C319279A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2C7B3DE-DB23-4AAC-B142-C803C0C0A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EEF04DC-4E0D-4127-A98D-EA81C3B2D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84966D2-3C9B-4F47-8231-1DEC33D3B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066" y="321734"/>
            <a:ext cx="11074201" cy="6214533"/>
          </a:xfrm>
          <a:custGeom>
            <a:avLst/>
            <a:gdLst>
              <a:gd name="connsiteX0" fmla="*/ 815396 w 11074201"/>
              <a:gd name="connsiteY0" fmla="*/ 0 h 6214533"/>
              <a:gd name="connsiteX1" fmla="*/ 11074201 w 11074201"/>
              <a:gd name="connsiteY1" fmla="*/ 0 h 6214533"/>
              <a:gd name="connsiteX2" fmla="*/ 11074201 w 11074201"/>
              <a:gd name="connsiteY2" fmla="*/ 6214533 h 6214533"/>
              <a:gd name="connsiteX3" fmla="*/ 1498193 w 11074201"/>
              <a:gd name="connsiteY3" fmla="*/ 6214533 h 6214533"/>
              <a:gd name="connsiteX4" fmla="*/ 0 w 11074201"/>
              <a:gd name="connsiteY4" fmla="*/ 4992543 h 6214533"/>
              <a:gd name="connsiteX5" fmla="*/ 433971 w 11074201"/>
              <a:gd name="connsiteY5" fmla="*/ 2335405 h 621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74201" h="6214533">
                <a:moveTo>
                  <a:pt x="815396" y="0"/>
                </a:moveTo>
                <a:lnTo>
                  <a:pt x="11074201" y="0"/>
                </a:lnTo>
                <a:lnTo>
                  <a:pt x="11074201" y="6214533"/>
                </a:lnTo>
                <a:lnTo>
                  <a:pt x="1498193" y="6214533"/>
                </a:lnTo>
                <a:lnTo>
                  <a:pt x="0" y="4992543"/>
                </a:lnTo>
                <a:cubicBezTo>
                  <a:pt x="141071" y="4106831"/>
                  <a:pt x="287521" y="3221118"/>
                  <a:pt x="433971" y="2335405"/>
                </a:cubicBezTo>
                <a:close/>
              </a:path>
            </a:pathLst>
          </a:custGeom>
          <a:solidFill>
            <a:srgbClr val="FFFFFF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  <a:tileRect/>
            </a:gra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A0223ACE-CA8E-46FB-9B38-F4813EFF8F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9" t="17422" r="59680" b="11797"/>
          <a:stretch/>
        </p:blipFill>
        <p:spPr>
          <a:xfrm>
            <a:off x="1895258" y="979487"/>
            <a:ext cx="4883833" cy="489902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8F3757-0B6A-43C6-8DBF-285FCD00E935}"/>
              </a:ext>
            </a:extLst>
          </p:cNvPr>
          <p:cNvSpPr txBox="1"/>
          <p:nvPr/>
        </p:nvSpPr>
        <p:spPr>
          <a:xfrm>
            <a:off x="2843213" y="0"/>
            <a:ext cx="8258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Οι λέξεις – επίθετα που ταιριάζουν στον δικό μου μπαμπά είναι…</a:t>
            </a: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12708698-F836-4CB9-B5CD-EE429D83D254}"/>
              </a:ext>
            </a:extLst>
          </p:cNvPr>
          <p:cNvSpPr/>
          <p:nvPr/>
        </p:nvSpPr>
        <p:spPr>
          <a:xfrm>
            <a:off x="7397790" y="979487"/>
            <a:ext cx="3428999" cy="1235299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………………………..</a:t>
            </a: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24384C4D-A09E-4699-821C-5DCE090D7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235" y="2757237"/>
            <a:ext cx="3444539" cy="1249788"/>
          </a:xfrm>
          <a:prstGeom prst="rect">
            <a:avLst/>
          </a:prstGeom>
          <a:ln>
            <a:noFill/>
          </a:ln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935BE2E6-1DCB-4734-AE0D-2732EBF3E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790" y="4571913"/>
            <a:ext cx="3444539" cy="12497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6E7974-EBF0-4497-A05F-978122280308}"/>
              </a:ext>
            </a:extLst>
          </p:cNvPr>
          <p:cNvSpPr txBox="1"/>
          <p:nvPr/>
        </p:nvSpPr>
        <p:spPr>
          <a:xfrm>
            <a:off x="7766756" y="1444978"/>
            <a:ext cx="261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……………………………….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E3FE29-39BE-45EA-BC07-5E99E2BFFC33}"/>
              </a:ext>
            </a:extLst>
          </p:cNvPr>
          <p:cNvSpPr txBox="1"/>
          <p:nvPr/>
        </p:nvSpPr>
        <p:spPr>
          <a:xfrm>
            <a:off x="7913511" y="3285067"/>
            <a:ext cx="2381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………………………………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B17A43-78FF-45BD-B5F4-B987BD6F4E94}"/>
              </a:ext>
            </a:extLst>
          </p:cNvPr>
          <p:cNvSpPr txBox="1"/>
          <p:nvPr/>
        </p:nvSpPr>
        <p:spPr>
          <a:xfrm>
            <a:off x="7913511" y="5080000"/>
            <a:ext cx="247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26672311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Παράλλαξη">
  <a:themeElements>
    <a:clrScheme name="Παράλλαξη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Παράλλαξη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Παράλλαξη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189</Words>
  <Application>Microsoft Office PowerPoint</Application>
  <PresentationFormat>Ευρεία οθόνη</PresentationFormat>
  <Paragraphs>39</Paragraphs>
  <Slides>11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5" baseType="lpstr">
      <vt:lpstr>Arial</vt:lpstr>
      <vt:lpstr>Arial Narrow</vt:lpstr>
      <vt:lpstr>Corbel</vt:lpstr>
      <vt:lpstr>Παράλλαξη</vt:lpstr>
      <vt:lpstr>Παρουσίαση του PowerPoint</vt:lpstr>
      <vt:lpstr>Παρουσίαση του PowerPoint</vt:lpstr>
      <vt:lpstr>Είσαι ο ήρωάς μου γλυκέ μου πατέρα γιατί τόσα πράγματα κάνεις για μένα!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peri stavrou</dc:creator>
  <cp:lastModifiedBy>peri stavrou</cp:lastModifiedBy>
  <cp:revision>9</cp:revision>
  <dcterms:created xsi:type="dcterms:W3CDTF">2020-06-14T16:06:09Z</dcterms:created>
  <dcterms:modified xsi:type="dcterms:W3CDTF">2020-06-14T17:08:33Z</dcterms:modified>
</cp:coreProperties>
</file>