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  <p:sldId id="273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3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4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9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4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6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1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02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1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6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1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8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EEAA22-CCFF-4A04-B647-3A5E8F5EA40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3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7.xml"/><Relationship Id="rId7" Type="http://schemas.openxmlformats.org/officeDocument/2006/relationships/image" Target="../media/image3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latin typeface="Dotum" panose="020B0600000101010101" pitchFamily="34" charset="-127"/>
                <a:ea typeface="Dotum" panose="020B0600000101010101" pitchFamily="34" charset="-127"/>
              </a:rPr>
              <a:t>Ομοιοκαταληξία</a:t>
            </a:r>
            <a:endParaRPr lang="en-US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052" name="Picture 4" descr="Start Button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10000" r="6296" b="16666"/>
          <a:stretch/>
        </p:blipFill>
        <p:spPr bwMode="auto">
          <a:xfrm>
            <a:off x="5271557" y="3638550"/>
            <a:ext cx="1657349" cy="15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2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97014" y="3323949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29543" y="334512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56212" y="334512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162" y="3421186"/>
            <a:ext cx="1909763" cy="222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12" y="1675567"/>
            <a:ext cx="1757362" cy="15934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0100" y="701938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</a:t>
            </a:r>
            <a:r>
              <a:rPr lang="el-GR" sz="2800" b="1" dirty="0" err="1">
                <a:latin typeface="Dotum" panose="020B0600000101010101" pitchFamily="34" charset="-127"/>
                <a:ea typeface="Dotum" panose="020B0600000101010101" pitchFamily="34" charset="-127"/>
              </a:rPr>
              <a:t>παπουτσοθήκη</a:t>
            </a:r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Related image">
            <a:hlinkClick r:id="rId3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65" y="3585887"/>
            <a:ext cx="2131060" cy="208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hlinkClick r:id="rId3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5172" r="10481" b="5161"/>
          <a:stretch/>
        </p:blipFill>
        <p:spPr bwMode="auto">
          <a:xfrm>
            <a:off x="1744028" y="3421186"/>
            <a:ext cx="1977232" cy="2333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44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171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4687" y="3148482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75225" y="3160167"/>
            <a:ext cx="259715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0543" y="3160167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00100" y="701938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σαπούνι;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Get Soap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04" y="1807883"/>
            <a:ext cx="2035597" cy="11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Ice cubes Royalty Free Vector Image - VectorStock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1"/>
          <a:stretch/>
        </p:blipFill>
        <p:spPr bwMode="auto">
          <a:xfrm>
            <a:off x="1630917" y="3360165"/>
            <a:ext cx="2182912" cy="1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ed clipart | Bed 1 clipart, cliparts of Bed 1 free download (wmf ..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314154"/>
            <a:ext cx="217805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ok Black And White - SUBPNG / PNGF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10" y="3370655"/>
            <a:ext cx="1480813" cy="194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1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662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8663" y="3288812"/>
            <a:ext cx="2574358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87236" y="3264071"/>
            <a:ext cx="2574358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3082" name="Picture 10" descr="Magician pulling out a rabbit from his top hat vector image on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7"/>
          <a:stretch/>
        </p:blipFill>
        <p:spPr bwMode="auto">
          <a:xfrm>
            <a:off x="5301925" y="3388513"/>
            <a:ext cx="1944979" cy="22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ce cubes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1"/>
          <a:stretch/>
        </p:blipFill>
        <p:spPr bwMode="auto">
          <a:xfrm>
            <a:off x="1538663" y="1804162"/>
            <a:ext cx="1585168" cy="12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00100" y="701938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πάγος;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3" name="Picture 12" descr="Image result for frog clipart">
            <a:hlinkClick r:id="rId2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45" y="3454926"/>
            <a:ext cx="1884680" cy="22076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60341" y="3264071"/>
            <a:ext cx="2574358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3090" name="Picture 18" descr="anna kyriakoy (akyriakoy) στο Pinteres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70" y="3430757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676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34738" y="3288812"/>
            <a:ext cx="2574358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79121" y="3288812"/>
            <a:ext cx="2574358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38663" y="3288812"/>
            <a:ext cx="2574358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8194" name="Picture 2" descr="4 διαγωνισμοί που λήγουν σήμερα - 25.07.2019 | nethall.gr ..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71" y="3428664"/>
            <a:ext cx="2017789" cy="22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e Bus Horn Cliparts, Download Free Clip Art, Free Clip Art on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6" y="1702063"/>
            <a:ext cx="1260473" cy="12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609 Best BALLOONS images in 2020 | Μπαλόνια, Γενέθλια, Παιχνίδια ..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53" y="3413430"/>
            <a:ext cx="1247776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ute Car Clip Art | Blue Toy Car Clipart - Free Clip Art (com ..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75" y="3619500"/>
            <a:ext cx="2391450" cy="15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00100" y="701938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τιμόνι;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07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87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rrado é a gente achar que o errado é sempre a gente… – Joyce Xav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4" y="2312987"/>
            <a:ext cx="272573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00150" y="1009650"/>
            <a:ext cx="4714875" cy="1303337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44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409950" y="4362450"/>
            <a:ext cx="3095625" cy="1190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Dotum" panose="020B0600000101010101" pitchFamily="34" charset="-127"/>
                <a:ea typeface="Dotum" panose="020B0600000101010101" pitchFamily="34" charset="-127"/>
                <a:hlinkClick r:id="" action="ppaction://hlinkshowjump?jump=lastslideviewed"/>
              </a:rPr>
              <a:t>Επιστροφή</a:t>
            </a:r>
            <a:r>
              <a:rPr lang="el-GR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119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1" y="1557867"/>
            <a:ext cx="5813778" cy="1682044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</a:t>
            </a:r>
          </a:p>
          <a:p>
            <a:pPr algn="ctr"/>
            <a:r>
              <a:rPr lang="el-GR" sz="6000" b="1" dirty="0" err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Τερμάτησες</a:t>
            </a:r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!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2">
            <a:extLst>
              <a:ext uri="{FF2B5EF4-FFF2-40B4-BE49-F238E27FC236}">
                <a16:creationId xmlns:a16="http://schemas.microsoft.com/office/drawing/2014/main" id="{076DB4AE-DF1D-4CD9-BE40-9F4A7C232AFE}"/>
              </a:ext>
            </a:extLst>
          </p:cNvPr>
          <p:cNvSpPr/>
          <p:nvPr/>
        </p:nvSpPr>
        <p:spPr>
          <a:xfrm>
            <a:off x="3409950" y="4362450"/>
            <a:ext cx="3095625" cy="1190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Dotum" panose="020B0600000101010101" pitchFamily="34" charset="-127"/>
                <a:ea typeface="Dotum" panose="020B0600000101010101" pitchFamily="34" charset="-127"/>
                <a:hlinkClick r:id="rId3" action="ppaction://hlinksldjump"/>
              </a:rPr>
              <a:t>Πάμε ξανά!</a:t>
            </a:r>
            <a:endParaRPr 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677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64909" y="335439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52475" y="71146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βαλίτσα;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3254"/>
          <a:stretch/>
        </p:blipFill>
        <p:spPr bwMode="auto">
          <a:xfrm>
            <a:off x="1132138" y="1801286"/>
            <a:ext cx="1711842" cy="1190360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Related image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3" y="3259145"/>
            <a:ext cx="2985611" cy="25812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75120" y="335439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7" name="Picture 6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7" y="3529013"/>
            <a:ext cx="2284811" cy="182879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81507" y="3274225"/>
            <a:ext cx="2615091" cy="25130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9" name="Picture 8" descr="Image result for honey clipart">
            <a:hlinkClick r:id="rId3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1"/>
          <a:stretch/>
        </p:blipFill>
        <p:spPr bwMode="auto">
          <a:xfrm>
            <a:off x="8509499" y="3414720"/>
            <a:ext cx="2159106" cy="2232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49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04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5095" y="335439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75120" y="335439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45289" y="3448051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71525" y="816238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σχολείο;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elated image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9"/>
          <a:stretch/>
        </p:blipFill>
        <p:spPr bwMode="auto">
          <a:xfrm>
            <a:off x="1384459" y="3662686"/>
            <a:ext cx="1925320" cy="2177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mage result for ÏÏÎ¿Î»ÎµÎ¯Î¿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84" y="1888781"/>
            <a:ext cx="2084070" cy="155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ook clip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51" y="3167385"/>
            <a:ext cx="2218372" cy="267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boat clipart">
            <a:hlinkClick r:id="rId3" action="ppaction://hlinksldjump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r="3789"/>
          <a:stretch/>
        </p:blipFill>
        <p:spPr bwMode="auto">
          <a:xfrm>
            <a:off x="4896684" y="3550291"/>
            <a:ext cx="2299494" cy="2094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45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821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75120" y="335439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5218" y="3374073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71525" y="816238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ελιά;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16324" r="14771" b="18826"/>
          <a:stretch/>
        </p:blipFill>
        <p:spPr bwMode="auto">
          <a:xfrm>
            <a:off x="1105218" y="1846394"/>
            <a:ext cx="1704658" cy="1355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mage result for Î²Î±ÏÎ¹Î»Î¹Î¬Ï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72" y="3429000"/>
            <a:ext cx="1875155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>
            <a:hlinkClick r:id="rId3" action="ppaction://hlinksldjump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2674"/>
          <a:stretch/>
        </p:blipFill>
        <p:spPr bwMode="auto">
          <a:xfrm>
            <a:off x="1544559" y="3554280"/>
            <a:ext cx="1684416" cy="2198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13645" y="326707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9" name="Picture 8" descr="Image result for frog clipart">
            <a:hlinkClick r:id="rId3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98" y="3429001"/>
            <a:ext cx="2032953" cy="2083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06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718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48663" y="3308984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0113" y="3374073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5218" y="3374073"/>
            <a:ext cx="2603660" cy="2486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" name="Picture 1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34" y="3429317"/>
            <a:ext cx="1493916" cy="237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lated image">
            <a:hlinkClick r:id="rId2" action="ppaction://hlinksldjump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"/>
          <a:stretch/>
        </p:blipFill>
        <p:spPr bwMode="auto">
          <a:xfrm>
            <a:off x="4986100" y="3869689"/>
            <a:ext cx="2051685" cy="1680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Related image">
            <a:hlinkClick r:id="rId2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30" y="3483291"/>
            <a:ext cx="2143125" cy="21374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800100" y="701938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Ποιο από τα πιο κάτω ταιριάζει με τη λέξη πουλί; (ακούγεται το ίδιο – ομοιοκαταληκτεί)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9" name="Picture 8" descr="Image result for bird clipar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 b="10948"/>
          <a:stretch/>
        </p:blipFill>
        <p:spPr bwMode="auto">
          <a:xfrm>
            <a:off x="1504950" y="1757307"/>
            <a:ext cx="1863090" cy="1516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4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475" y="1348581"/>
            <a:ext cx="3990975" cy="11049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Σωστό </a:t>
            </a:r>
            <a:endParaRPr lang="en-US" sz="6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right check Vecto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3" y="2381249"/>
            <a:ext cx="32861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4762" y="4543424"/>
            <a:ext cx="3095626" cy="1285875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Συνέχισε</a:t>
            </a:r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363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180</Words>
  <Application>Microsoft Office PowerPoint</Application>
  <PresentationFormat>Ευρεία οθόνη</PresentationFormat>
  <Paragraphs>30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Dotum</vt:lpstr>
      <vt:lpstr>Arial</vt:lpstr>
      <vt:lpstr>Garamond</vt:lpstr>
      <vt:lpstr>Organic</vt:lpstr>
      <vt:lpstr>Ομοιοκαταληξία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peri stavrou</cp:lastModifiedBy>
  <cp:revision>21</cp:revision>
  <dcterms:created xsi:type="dcterms:W3CDTF">2020-05-25T11:52:07Z</dcterms:created>
  <dcterms:modified xsi:type="dcterms:W3CDTF">2020-05-31T17:30:48Z</dcterms:modified>
</cp:coreProperties>
</file>