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7" r:id="rId4"/>
    <p:sldId id="275" r:id="rId5"/>
    <p:sldId id="276" r:id="rId6"/>
    <p:sldId id="277" r:id="rId7"/>
    <p:sldId id="278" r:id="rId8"/>
    <p:sldId id="270" r:id="rId9"/>
    <p:sldId id="260" r:id="rId10"/>
    <p:sldId id="273" r:id="rId11"/>
    <p:sldId id="280" r:id="rId12"/>
    <p:sldId id="282" r:id="rId13"/>
    <p:sldId id="281" r:id="rId14"/>
    <p:sldId id="283" r:id="rId1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BA42-9628-479B-BE09-23E8C1954AA3}" type="datetimeFigureOut">
              <a:rPr lang="el-GR" smtClean="0"/>
              <a:t>24/5/2020</a:t>
            </a:fld>
            <a:endParaRPr lang="el-GR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F26617D-FAD4-46DC-91D7-B82892E51B0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BA42-9628-479B-BE09-23E8C1954AA3}" type="datetimeFigureOut">
              <a:rPr lang="el-GR" smtClean="0"/>
              <a:t>24/5/2020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617D-FAD4-46DC-91D7-B82892E51B0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BA42-9628-479B-BE09-23E8C1954AA3}" type="datetimeFigureOut">
              <a:rPr lang="el-GR" smtClean="0"/>
              <a:t>24/5/2020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617D-FAD4-46DC-91D7-B82892E51B0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BA42-9628-479B-BE09-23E8C1954AA3}" type="datetimeFigureOut">
              <a:rPr lang="el-GR" smtClean="0"/>
              <a:t>24/5/2020</a:t>
            </a:fld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l-G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F26617D-FAD4-46DC-91D7-B82892E51B0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BA42-9628-479B-BE09-23E8C1954AA3}" type="datetimeFigureOut">
              <a:rPr lang="el-GR" smtClean="0"/>
              <a:t>24/5/2020</a:t>
            </a:fld>
            <a:endParaRPr lang="el-G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617D-FAD4-46DC-91D7-B82892E51B00}" type="slidenum">
              <a:rPr lang="el-GR" smtClean="0"/>
              <a:t>‹#›</a:t>
            </a:fld>
            <a:endParaRPr lang="el-G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BA42-9628-479B-BE09-23E8C1954AA3}" type="datetimeFigureOut">
              <a:rPr lang="el-GR" smtClean="0"/>
              <a:t>24/5/2020</a:t>
            </a:fld>
            <a:endParaRPr lang="el-G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617D-FAD4-46DC-91D7-B82892E51B0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BA42-9628-479B-BE09-23E8C1954AA3}" type="datetimeFigureOut">
              <a:rPr lang="el-GR" smtClean="0"/>
              <a:t>24/5/2020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F26617D-FAD4-46DC-91D7-B82892E51B00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BA42-9628-479B-BE09-23E8C1954AA3}" type="datetimeFigureOut">
              <a:rPr lang="el-GR" smtClean="0"/>
              <a:t>24/5/2020</a:t>
            </a:fld>
            <a:endParaRPr lang="el-G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617D-FAD4-46DC-91D7-B82892E51B0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BA42-9628-479B-BE09-23E8C1954AA3}" type="datetimeFigureOut">
              <a:rPr lang="el-GR" smtClean="0"/>
              <a:t>24/5/2020</a:t>
            </a:fld>
            <a:endParaRPr lang="el-GR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617D-FAD4-46DC-91D7-B82892E51B0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BA42-9628-479B-BE09-23E8C1954AA3}" type="datetimeFigureOut">
              <a:rPr lang="el-GR" smtClean="0"/>
              <a:t>24/5/2020</a:t>
            </a:fld>
            <a:endParaRPr lang="el-GR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617D-FAD4-46DC-91D7-B82892E51B0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BA42-9628-479B-BE09-23E8C1954AA3}" type="datetimeFigureOut">
              <a:rPr lang="el-GR" smtClean="0"/>
              <a:t>24/5/2020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617D-FAD4-46DC-91D7-B82892E51B00}" type="slidenum">
              <a:rPr lang="el-GR" smtClean="0"/>
              <a:t>‹#›</a:t>
            </a:fld>
            <a:endParaRPr lang="el-GR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175BA42-9628-479B-BE09-23E8C1954AA3}" type="datetimeFigureOut">
              <a:rPr lang="el-GR" smtClean="0"/>
              <a:t>24/5/2020</a:t>
            </a:fld>
            <a:endParaRPr lang="el-GR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F26617D-FAD4-46DC-91D7-B82892E51B00}" type="slidenum">
              <a:rPr lang="el-GR" smtClean="0"/>
              <a:t>‹#›</a:t>
            </a:fld>
            <a:endParaRPr lang="el-GR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tVlcKp3bWH8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hyperlink" Target="https://www.youtube.com/watch?v=fj_z6zGQVy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9.jpg"/><Relationship Id="rId7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5" b="1677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80928"/>
            <a:ext cx="2354700" cy="313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4211960" y="1555050"/>
            <a:ext cx="3960440" cy="2882062"/>
          </a:xfrm>
          <a:prstGeom prst="cloudCallout">
            <a:avLst>
              <a:gd name="adj1" fmla="val -89714"/>
              <a:gd name="adj2" fmla="val 247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Hello!  I  am  Pete  the  cat!</a:t>
            </a:r>
          </a:p>
          <a:p>
            <a:pPr algn="ctr"/>
            <a:r>
              <a:rPr lang="en-US" dirty="0" smtClean="0">
                <a:hlinkClick r:id="rId4"/>
              </a:rPr>
              <a:t>https://www.youtube.com/watch?v=tVlcKp3bWH8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1130243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002060"/>
                </a:solidFill>
              </a:rPr>
              <a:t>Ο ΠΗΤ Ο ΓΑΤΟΣ ΜΙΛΑΕΙ ΜΟΝΟ ΑΓΓΛΙΚΑ !  ΣΑΣ ΣΥΣΤΗΝΕΤΑΙ ΚΑΙ ΣΑΣ ΧΑΙΡΕΤΑ !</a:t>
            </a:r>
            <a:endParaRPr lang="el-GR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775774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u="sng" dirty="0" smtClean="0"/>
              <a:t>ΔΗΜΟΣΙΟ ΝΗΠΙΑΓΩΓΕΙΟ ΛΑΤΣΙΩΝ Β’ ,  ΣΧΟΛΙΚΗ ΧΡΟΝΙΑ </a:t>
            </a:r>
            <a:r>
              <a:rPr lang="en-US" u="sng" dirty="0" smtClean="0"/>
              <a:t> </a:t>
            </a:r>
            <a:r>
              <a:rPr lang="el-GR" u="sng" dirty="0" smtClean="0"/>
              <a:t>2019 - 2020</a:t>
            </a:r>
            <a:endParaRPr lang="el-GR" u="sng" dirty="0"/>
          </a:p>
        </p:txBody>
      </p:sp>
    </p:spTree>
    <p:extLst>
      <p:ext uri="{BB962C8B-B14F-4D97-AF65-F5344CB8AC3E}">
        <p14:creationId xmlns:p14="http://schemas.microsoft.com/office/powerpoint/2010/main" val="119861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r>
              <a:rPr lang="el-GR" dirty="0" err="1" smtClean="0"/>
              <a:t>θυμησου</a:t>
            </a:r>
            <a:r>
              <a:rPr lang="el-GR" dirty="0" smtClean="0"/>
              <a:t>, </a:t>
            </a:r>
            <a:r>
              <a:rPr lang="el-GR" dirty="0" err="1" smtClean="0"/>
              <a:t>Ζωγραφισε</a:t>
            </a:r>
            <a:r>
              <a:rPr lang="el-GR" dirty="0" smtClean="0"/>
              <a:t> και </a:t>
            </a:r>
            <a:r>
              <a:rPr lang="el-GR" dirty="0" err="1" smtClean="0"/>
              <a:t>αντιστοιχισε</a:t>
            </a:r>
            <a:r>
              <a:rPr lang="el-GR" dirty="0" smtClean="0"/>
              <a:t>!</a:t>
            </a:r>
            <a:endParaRPr lang="el-GR" dirty="0"/>
          </a:p>
        </p:txBody>
      </p:sp>
      <p:pic>
        <p:nvPicPr>
          <p:cNvPr id="4" name="Content Placeholder 3" descr="match"/>
          <p:cNvPicPr>
            <a:picLocks noGrp="1" noChangeAspect="1"/>
          </p:cNvPicPr>
          <p:nvPr isPhoto="1">
            <p:ph idx="1"/>
          </p:nvPr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8640960" cy="54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588224" y="1556792"/>
            <a:ext cx="23042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2586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51520" y="188640"/>
            <a:ext cx="9217024" cy="838200"/>
          </a:xfrm>
        </p:spPr>
        <p:txBody>
          <a:bodyPr>
            <a:normAutofit fontScale="90000"/>
          </a:bodyPr>
          <a:lstStyle/>
          <a:p>
            <a:r>
              <a:rPr lang="el-GR" sz="2900" dirty="0" smtClean="0"/>
              <a:t>Αν η </a:t>
            </a:r>
            <a:r>
              <a:rPr lang="el-GR" sz="2900" dirty="0" err="1" smtClean="0"/>
              <a:t>ιστορια</a:t>
            </a:r>
            <a:r>
              <a:rPr lang="el-GR" sz="2900" dirty="0" smtClean="0"/>
              <a:t> </a:t>
            </a:r>
            <a:r>
              <a:rPr lang="el-GR" sz="2900" dirty="0" err="1" smtClean="0"/>
              <a:t>συνεχιζοταν</a:t>
            </a:r>
            <a:r>
              <a:rPr lang="el-GR" sz="2900" dirty="0" smtClean="0"/>
              <a:t> και ο </a:t>
            </a:r>
            <a:r>
              <a:rPr lang="el-GR" sz="2900" dirty="0" err="1" smtClean="0"/>
              <a:t>πητ</a:t>
            </a:r>
            <a:r>
              <a:rPr lang="el-GR" sz="2900" dirty="0" smtClean="0"/>
              <a:t> </a:t>
            </a:r>
            <a:r>
              <a:rPr lang="el-GR" sz="2900" dirty="0" err="1" smtClean="0"/>
              <a:t>πατουσε</a:t>
            </a:r>
            <a:r>
              <a:rPr lang="el-GR" sz="2900" dirty="0" smtClean="0"/>
              <a:t> σε… τι;</a:t>
            </a:r>
            <a:r>
              <a:rPr lang="en-US" sz="2900" dirty="0" smtClean="0"/>
              <a:t/>
            </a:r>
            <a:br>
              <a:rPr lang="en-US" sz="2900" dirty="0" smtClean="0"/>
            </a:br>
            <a:r>
              <a:rPr lang="el-GR" sz="2900" dirty="0" smtClean="0"/>
              <a:t>ΚΥΚΛΩΣΕ, ΖΩΓΡΑΦΙΣΕ ΚΑΙ ΤΡΑΓΟΥΔΗΣΕ!</a:t>
            </a:r>
            <a:endParaRPr lang="el-GR" sz="2900" dirty="0"/>
          </a:p>
        </p:txBody>
      </p:sp>
      <p:pic>
        <p:nvPicPr>
          <p:cNvPr id="7" name="Content Placeholder 6" descr="yellow"/>
          <p:cNvPicPr>
            <a:picLocks noGrp="1" noChangeAspect="1"/>
          </p:cNvPicPr>
          <p:nvPr isPhoto="1">
            <p:ph idx="1"/>
          </p:nvPr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22296" cy="55892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267744" y="292494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12" name="Rectangle 11"/>
          <p:cNvSpPr/>
          <p:nvPr/>
        </p:nvSpPr>
        <p:spPr>
          <a:xfrm>
            <a:off x="1962706" y="3481108"/>
            <a:ext cx="384271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          MY </a:t>
            </a:r>
            <a:endParaRPr lang="en-US" sz="6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4" name="Picture 13" descr="Change the title!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37265" r="28461" b="14017"/>
          <a:stretch/>
        </p:blipFill>
        <p:spPr>
          <a:xfrm>
            <a:off x="5724128" y="3564457"/>
            <a:ext cx="1683735" cy="1027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59087"/>
            <a:ext cx="1388512" cy="103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18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200" dirty="0" smtClean="0"/>
              <a:t>ΑΝΤΙΣΤΟΙΧΙΣΕ  ΤΑ  ΠΙΟ  ΚΑΤΩ!</a:t>
            </a:r>
            <a:endParaRPr lang="el-GR" sz="4200" dirty="0"/>
          </a:p>
        </p:txBody>
      </p:sp>
      <p:pic>
        <p:nvPicPr>
          <p:cNvPr id="4" name="Content Placeholder 3" descr="pete-cat-shoe-colors2"/>
          <p:cNvPicPr>
            <a:picLocks noGrp="1" noChangeAspect="1"/>
          </p:cNvPicPr>
          <p:nvPr isPhoto="1">
            <p:ph idx="1"/>
          </p:nvPr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1" t="69222" b="3853"/>
          <a:stretch/>
        </p:blipFill>
        <p:spPr>
          <a:xfrm>
            <a:off x="4932040" y="2132856"/>
            <a:ext cx="2952328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pete-cat-shoe-colors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35" r="50000" b="1947"/>
          <a:stretch/>
        </p:blipFill>
        <p:spPr>
          <a:xfrm>
            <a:off x="4932040" y="4221088"/>
            <a:ext cx="2952328" cy="2343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ete-cat-shoe-colors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b="80171"/>
          <a:stretch/>
        </p:blipFill>
        <p:spPr>
          <a:xfrm>
            <a:off x="1907704" y="1379045"/>
            <a:ext cx="5472608" cy="585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3" descr="pete-cat-shoe-colors2"/>
          <p:cNvPicPr>
            <a:picLocks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1" t="19738" b="30999"/>
          <a:stretch/>
        </p:blipFill>
        <p:spPr>
          <a:xfrm>
            <a:off x="1271952" y="4291708"/>
            <a:ext cx="1724710" cy="2229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pete-cat-shoe-colors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4" r="50000" b="30358"/>
          <a:stretch/>
        </p:blipFill>
        <p:spPr>
          <a:xfrm>
            <a:off x="1259632" y="2113638"/>
            <a:ext cx="1737030" cy="2202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982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Εσυ</a:t>
            </a:r>
            <a:r>
              <a:rPr lang="el-GR" dirty="0" smtClean="0"/>
              <a:t> ποιο </a:t>
            </a:r>
            <a:r>
              <a:rPr lang="el-GR" dirty="0" err="1" smtClean="0"/>
              <a:t>χρωμα</a:t>
            </a:r>
            <a:r>
              <a:rPr lang="el-GR" dirty="0" smtClean="0"/>
              <a:t> </a:t>
            </a:r>
            <a:r>
              <a:rPr lang="el-GR" dirty="0" err="1" smtClean="0"/>
              <a:t>παπουτσιων</a:t>
            </a:r>
            <a:r>
              <a:rPr lang="el-GR" dirty="0" smtClean="0"/>
              <a:t> </a:t>
            </a:r>
            <a:r>
              <a:rPr lang="el-GR" dirty="0" err="1" smtClean="0"/>
              <a:t>προτιμασ</a:t>
            </a:r>
            <a:r>
              <a:rPr lang="el-GR" dirty="0" smtClean="0"/>
              <a:t>;</a:t>
            </a:r>
            <a:endParaRPr lang="el-GR" dirty="0"/>
          </a:p>
        </p:txBody>
      </p:sp>
      <p:pic>
        <p:nvPicPr>
          <p:cNvPr id="4" name="Content Placeholder 3" descr="Change the title!"/>
          <p:cNvPicPr>
            <a:picLocks noGrp="1" noChangeAspect="1"/>
          </p:cNvPicPr>
          <p:nvPr isPhoto="1">
            <p:ph idx="1"/>
          </p:nvPr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5172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95536" y="6237312"/>
            <a:ext cx="37444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             MY              SHOES!</a:t>
            </a:r>
            <a:endParaRPr lang="el-GR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70551"/>
            <a:ext cx="442789" cy="336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998295" y="6270551"/>
            <a:ext cx="432048" cy="3152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/>
          <p:cNvSpPr txBox="1"/>
          <p:nvPr/>
        </p:nvSpPr>
        <p:spPr>
          <a:xfrm>
            <a:off x="1475656" y="2348880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4601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38320" cy="838200"/>
          </a:xfrm>
        </p:spPr>
        <p:txBody>
          <a:bodyPr>
            <a:noAutofit/>
          </a:bodyPr>
          <a:lstStyle/>
          <a:p>
            <a:r>
              <a:rPr lang="el-GR" sz="5400" dirty="0" err="1" smtClean="0"/>
              <a:t>Παιζω</a:t>
            </a:r>
            <a:r>
              <a:rPr lang="el-GR" sz="5400" dirty="0" smtClean="0"/>
              <a:t>   </a:t>
            </a:r>
            <a:r>
              <a:rPr lang="el-GR" sz="5400" dirty="0" err="1" smtClean="0"/>
              <a:t>τραγουδωντασ</a:t>
            </a:r>
            <a:r>
              <a:rPr lang="el-GR" sz="5400" dirty="0" smtClean="0"/>
              <a:t>!</a:t>
            </a:r>
            <a:endParaRPr lang="el-GR" sz="5400" dirty="0"/>
          </a:p>
        </p:txBody>
      </p:sp>
      <p:pic>
        <p:nvPicPr>
          <p:cNvPr id="5" name="Picture 4" descr="Paper Box Template Printable Inspirational Cube Outline Free Printable Summer Book Club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" b="2642"/>
          <a:stretch/>
        </p:blipFill>
        <p:spPr>
          <a:xfrm>
            <a:off x="3563888" y="1052736"/>
            <a:ext cx="5556895" cy="5805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6" descr="color the shoes"/>
          <p:cNvPicPr>
            <a:picLocks noGrp="1" noChangeAspect="1"/>
          </p:cNvPicPr>
          <p:nvPr isPhoto="1">
            <p:ph idx="1"/>
          </p:nvPr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t="4116" r="2477" b="15380"/>
          <a:stretch/>
        </p:blipFill>
        <p:spPr>
          <a:xfrm>
            <a:off x="43280" y="2852936"/>
            <a:ext cx="3464611" cy="40050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908720"/>
            <a:ext cx="37079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u="sng" dirty="0" smtClean="0"/>
              <a:t>Οδηγίες</a:t>
            </a:r>
            <a:r>
              <a:rPr lang="el-GR" dirty="0" smtClean="0"/>
              <a:t>:</a:t>
            </a:r>
          </a:p>
          <a:p>
            <a:r>
              <a:rPr lang="en-US" dirty="0" smtClean="0"/>
              <a:t>1. </a:t>
            </a:r>
            <a:r>
              <a:rPr lang="el-GR" dirty="0" smtClean="0"/>
              <a:t>Χρωμάτισε </a:t>
            </a:r>
            <a:r>
              <a:rPr lang="el-GR" dirty="0" smtClean="0"/>
              <a:t> </a:t>
            </a:r>
            <a:r>
              <a:rPr lang="el-GR" dirty="0" smtClean="0"/>
              <a:t>τα παπούτσια.</a:t>
            </a:r>
          </a:p>
          <a:p>
            <a:r>
              <a:rPr lang="en-US" dirty="0" smtClean="0"/>
              <a:t>2. </a:t>
            </a:r>
            <a:r>
              <a:rPr lang="el-GR" dirty="0" smtClean="0"/>
              <a:t>Κόψε και κόλλησέ τα στο ζάρι.</a:t>
            </a:r>
          </a:p>
          <a:p>
            <a:r>
              <a:rPr lang="en-US" dirty="0" smtClean="0"/>
              <a:t>3.</a:t>
            </a:r>
            <a:r>
              <a:rPr lang="el-GR" dirty="0" smtClean="0"/>
              <a:t> Ρίξε το ζάρι, δες το χρώμα και χόρεψε κτυπώντας τα πόδια ή τα χέρια στον παλμό του τραγουδιού:</a:t>
            </a:r>
            <a:r>
              <a:rPr lang="el-GR" sz="1900" dirty="0"/>
              <a:t> </a:t>
            </a:r>
            <a:r>
              <a:rPr lang="el-GR" sz="1900" dirty="0" smtClean="0"/>
              <a:t> </a:t>
            </a:r>
          </a:p>
          <a:p>
            <a:r>
              <a:rPr lang="el-GR" sz="1900" b="1" dirty="0" smtClean="0"/>
              <a:t>   </a:t>
            </a:r>
            <a:r>
              <a:rPr lang="en-US" sz="1900" b="1" dirty="0"/>
              <a:t> </a:t>
            </a:r>
            <a:r>
              <a:rPr lang="en-US" sz="1900" b="1" dirty="0" smtClean="0"/>
              <a:t> </a:t>
            </a:r>
            <a:r>
              <a:rPr lang="el-GR" sz="1900" b="1" dirty="0" smtClean="0"/>
              <a:t> </a:t>
            </a:r>
            <a:r>
              <a:rPr lang="en-US" sz="1900" b="1" dirty="0" smtClean="0"/>
              <a:t>I      </a:t>
            </a:r>
            <a:r>
              <a:rPr lang="el-GR" sz="1900" b="1" dirty="0" smtClean="0"/>
              <a:t>           </a:t>
            </a:r>
            <a:r>
              <a:rPr lang="en-US" sz="1900" b="1" dirty="0" smtClean="0"/>
              <a:t>my              </a:t>
            </a:r>
            <a:endParaRPr lang="el-GR" sz="19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51" y="2637580"/>
            <a:ext cx="332582" cy="25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10971"/>
            <a:ext cx="447980" cy="27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96780" y="908720"/>
            <a:ext cx="1452438" cy="646331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ROLL  AND SING!</a:t>
            </a:r>
            <a:endParaRPr lang="el-GR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11126" r="1217" b="20000"/>
          <a:stretch/>
        </p:blipFill>
        <p:spPr bwMode="auto">
          <a:xfrm>
            <a:off x="7496780" y="64336"/>
            <a:ext cx="1454398" cy="844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0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8" t="51321"/>
          <a:stretch/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19734" r="2081" b="21096"/>
          <a:stretch/>
        </p:blipFill>
        <p:spPr bwMode="auto">
          <a:xfrm>
            <a:off x="1835696" y="3140968"/>
            <a:ext cx="496855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1988840"/>
            <a:ext cx="66247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200" b="1" dirty="0"/>
              <a:t>μ</a:t>
            </a:r>
            <a:r>
              <a:rPr lang="el-GR" sz="2200" b="1" dirty="0" smtClean="0"/>
              <a:t>όλις αγόρασε καινούρια παπούτσια αλλά είχε μια περιπέτεια.</a:t>
            </a:r>
            <a:r>
              <a:rPr lang="en-US" sz="2200" b="1" dirty="0" smtClean="0"/>
              <a:t> </a:t>
            </a:r>
            <a:r>
              <a:rPr lang="el-GR" sz="2200" b="1" dirty="0" smtClean="0"/>
              <a:t>Κάνε κλικ πιο κάτω για να δεις τι έγινε…</a:t>
            </a:r>
          </a:p>
          <a:p>
            <a:pPr algn="ctr"/>
            <a:r>
              <a:rPr lang="en-US" sz="2200" dirty="0" smtClean="0">
                <a:hlinkClick r:id="rId4"/>
              </a:rPr>
              <a:t>https://www.youtube.com/watch?v=fj_z6zGQVyM</a:t>
            </a:r>
            <a:endParaRPr lang="el-GR" sz="2200" dirty="0"/>
          </a:p>
        </p:txBody>
      </p:sp>
      <p:sp>
        <p:nvSpPr>
          <p:cNvPr id="6" name="Oval Callout 5"/>
          <p:cNvSpPr/>
          <p:nvPr/>
        </p:nvSpPr>
        <p:spPr>
          <a:xfrm>
            <a:off x="3923928" y="3293246"/>
            <a:ext cx="2808312" cy="707886"/>
          </a:xfrm>
          <a:prstGeom prst="wedgeEllipseCallout">
            <a:avLst>
              <a:gd name="adj1" fmla="val -61742"/>
              <a:gd name="adj2" fmla="val 52564"/>
            </a:avLst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4499992" y="3293246"/>
            <a:ext cx="1724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  Ι           </a:t>
            </a:r>
            <a:r>
              <a:rPr lang="en-US" sz="2000" dirty="0" smtClean="0"/>
              <a:t>my </a:t>
            </a:r>
            <a:endParaRPr lang="el-GR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white</a:t>
            </a:r>
            <a:r>
              <a:rPr lang="en-US" sz="2000" dirty="0" smtClean="0"/>
              <a:t> shoes!</a:t>
            </a:r>
            <a:endParaRPr lang="el-GR" sz="20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454" y="3370683"/>
            <a:ext cx="324037" cy="24491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03848" y="1628800"/>
            <a:ext cx="3096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b="1" dirty="0" smtClean="0"/>
              <a:t>Ο Πητ ο γάτος…</a:t>
            </a:r>
            <a:endParaRPr lang="el-GR" sz="2200" b="1" dirty="0"/>
          </a:p>
        </p:txBody>
      </p:sp>
    </p:spTree>
    <p:extLst>
      <p:ext uri="{BB962C8B-B14F-4D97-AF65-F5344CB8AC3E}">
        <p14:creationId xmlns:p14="http://schemas.microsoft.com/office/powerpoint/2010/main" val="136874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</a:t>
            </a:r>
            <a:r>
              <a:rPr lang="el-GR" dirty="0" err="1" smtClean="0"/>
              <a:t>χρωμα</a:t>
            </a:r>
            <a:r>
              <a:rPr lang="el-GR" dirty="0" smtClean="0"/>
              <a:t> </a:t>
            </a:r>
            <a:r>
              <a:rPr lang="el-GR" dirty="0" err="1" smtClean="0"/>
              <a:t>ειναι</a:t>
            </a:r>
            <a:r>
              <a:rPr lang="el-GR" dirty="0" smtClean="0"/>
              <a:t> τα </a:t>
            </a:r>
            <a:r>
              <a:rPr lang="el-GR" dirty="0" err="1" smtClean="0"/>
              <a:t>παπουτσια</a:t>
            </a:r>
            <a:r>
              <a:rPr lang="el-GR" dirty="0" smtClean="0"/>
              <a:t> του </a:t>
            </a:r>
            <a:r>
              <a:rPr lang="el-GR" dirty="0" err="1" smtClean="0"/>
              <a:t>πητ</a:t>
            </a:r>
            <a:r>
              <a:rPr lang="el-GR" dirty="0" smtClean="0"/>
              <a:t>;</a:t>
            </a:r>
            <a:endParaRPr lang="el-GR" dirty="0"/>
          </a:p>
        </p:txBody>
      </p:sp>
      <p:pic>
        <p:nvPicPr>
          <p:cNvPr id="4" name="Content Placeholder 3" descr="sing it!">
            <a:hlinkClick r:id="rId2" action="ppaction://hlinksldjump"/>
          </p:cNvPr>
          <p:cNvPicPr>
            <a:picLocks noGrp="1" noChangeAspect="1"/>
          </p:cNvPicPr>
          <p:nvPr isPhoto="1">
            <p:ph idx="1"/>
          </p:nvPr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" r="10088" b="62283"/>
          <a:stretch/>
        </p:blipFill>
        <p:spPr>
          <a:xfrm>
            <a:off x="511206" y="1613012"/>
            <a:ext cx="3887105" cy="2147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3" descr="sing it!">
            <a:hlinkClick r:id="rId4" action="ppaction://hlinksldjump"/>
          </p:cNvPr>
          <p:cNvPicPr>
            <a:picLocks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t="39223" r="50125" b="30213"/>
          <a:stretch/>
        </p:blipFill>
        <p:spPr>
          <a:xfrm>
            <a:off x="4727436" y="1633936"/>
            <a:ext cx="3686590" cy="215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" t="70823" r="51631"/>
          <a:stretch/>
        </p:blipFill>
        <p:spPr bwMode="auto">
          <a:xfrm>
            <a:off x="539552" y="3806193"/>
            <a:ext cx="3833419" cy="221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sing it!">
            <a:hlinkClick r:id="rId7" action="ppaction://hlinksldjump"/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6" t="40000" b="31112"/>
          <a:stretch/>
        </p:blipFill>
        <p:spPr>
          <a:xfrm>
            <a:off x="4727435" y="3837524"/>
            <a:ext cx="3686591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95536" y="1268760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ΚΑΝΕ ΚΛΙΚ ΣΤΗΝ ΚΑΘΕ ΕΙΚΟΝΑ ΓΙΑ ΝΑ ΔΕΙΣ ΚΑΙ ΤΟ ΧΡΩΜΑ ΣΤΑ ΑΓΓΛΙΚΑ ΝΑ ΠΕΙΣ!</a:t>
            </a:r>
            <a:endParaRPr lang="el-GR" dirty="0"/>
          </a:p>
        </p:txBody>
      </p:sp>
      <p:sp>
        <p:nvSpPr>
          <p:cNvPr id="10" name="Right Arrow 9"/>
          <p:cNvSpPr/>
          <p:nvPr/>
        </p:nvSpPr>
        <p:spPr>
          <a:xfrm>
            <a:off x="6156176" y="5981709"/>
            <a:ext cx="2823882" cy="908720"/>
          </a:xfrm>
          <a:prstGeom prst="rightArrow">
            <a:avLst>
              <a:gd name="adj1" fmla="val 50000"/>
              <a:gd name="adj2" fmla="val 510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6300192" y="6025410"/>
            <a:ext cx="2114681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l-GR" sz="4200" u="sng" dirty="0" smtClean="0">
                <a:solidFill>
                  <a:srgbClr val="4E3B30"/>
                </a:solidFill>
                <a:hlinkClick r:id="rId8" action="ppaction://hlinksldjump"/>
              </a:rPr>
              <a:t>Συνέχεια</a:t>
            </a:r>
            <a:endParaRPr lang="el-GR" sz="4200" u="sng" dirty="0">
              <a:solidFill>
                <a:srgbClr val="4E3B3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563888" y="1772816"/>
            <a:ext cx="809083" cy="71078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Sing with me!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202059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60" y="304291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/>
              <a:t>i      my</a:t>
            </a:r>
            <a:endParaRPr lang="el-GR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115198"/>
          </a:xfrm>
        </p:spPr>
        <p:txBody>
          <a:bodyPr>
            <a:normAutofit lnSpcReduction="10000"/>
          </a:bodyPr>
          <a:lstStyle/>
          <a:p>
            <a:endParaRPr lang="el-GR" sz="4800" u="sng" dirty="0" smtClean="0"/>
          </a:p>
          <a:p>
            <a:endParaRPr lang="el-GR" sz="4800" u="sng" dirty="0"/>
          </a:p>
          <a:p>
            <a:endParaRPr lang="el-GR" sz="4800" u="sng" dirty="0" smtClean="0"/>
          </a:p>
          <a:p>
            <a:pPr marL="0" indent="0">
              <a:buNone/>
            </a:pPr>
            <a:endParaRPr lang="el-GR" sz="4800" u="sng" dirty="0"/>
          </a:p>
          <a:p>
            <a:endParaRPr lang="el-GR" sz="4800" u="sng" dirty="0" smtClean="0"/>
          </a:p>
          <a:p>
            <a:pPr marL="0" indent="0">
              <a:buNone/>
            </a:pPr>
            <a:r>
              <a:rPr lang="el-GR" sz="4800" u="sng" dirty="0" smtClean="0">
                <a:hlinkClick r:id="rId2" action="ppaction://hlinksldjump"/>
              </a:rPr>
              <a:t>Επιστροφή</a:t>
            </a:r>
            <a:endParaRPr lang="el-GR" sz="4800" u="sng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" r="76822" b="50000"/>
          <a:stretch/>
        </p:blipFill>
        <p:spPr bwMode="auto">
          <a:xfrm>
            <a:off x="5004048" y="1628800"/>
            <a:ext cx="3262427" cy="423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eft Arrow 5"/>
          <p:cNvSpPr/>
          <p:nvPr/>
        </p:nvSpPr>
        <p:spPr>
          <a:xfrm>
            <a:off x="0" y="5373216"/>
            <a:ext cx="3275856" cy="1145235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ectangle 4"/>
          <p:cNvSpPr/>
          <p:nvPr/>
        </p:nvSpPr>
        <p:spPr>
          <a:xfrm>
            <a:off x="1043608" y="3068960"/>
            <a:ext cx="324653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white</a:t>
            </a:r>
            <a:endParaRPr lang="el-GR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7" descr="name the colour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" t="74682" r="76667"/>
          <a:stretch/>
        </p:blipFill>
        <p:spPr>
          <a:xfrm>
            <a:off x="6012160" y="497054"/>
            <a:ext cx="825747" cy="54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930" y="520687"/>
            <a:ext cx="662424" cy="50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1723" y="309053"/>
            <a:ext cx="3626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LET’S SING:</a:t>
            </a:r>
            <a:endParaRPr lang="en-US" sz="5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73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54" y="35161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                         </a:t>
            </a:r>
            <a:r>
              <a:rPr lang="en-US" sz="6000" dirty="0" smtClean="0"/>
              <a:t>I       my</a:t>
            </a:r>
            <a:r>
              <a:rPr lang="en-US" sz="4800" dirty="0" smtClean="0"/>
              <a:t>    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556792"/>
            <a:ext cx="8686800" cy="4827166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F0A22E"/>
              </a:buClr>
            </a:pPr>
            <a:endParaRPr lang="el-GR" sz="4800" u="sng" dirty="0" smtClean="0">
              <a:solidFill>
                <a:srgbClr val="4E3B30"/>
              </a:solidFill>
              <a:hlinkClick r:id="rId2" action="ppaction://hlinksldjump"/>
            </a:endParaRPr>
          </a:p>
          <a:p>
            <a:pPr lvl="0">
              <a:buClr>
                <a:srgbClr val="F0A22E"/>
              </a:buClr>
            </a:pPr>
            <a:endParaRPr lang="el-GR" sz="4800" u="sng" dirty="0" smtClean="0">
              <a:solidFill>
                <a:srgbClr val="4E3B30"/>
              </a:solidFill>
              <a:hlinkClick r:id="rId2" action="ppaction://hlinksldjump"/>
            </a:endParaRPr>
          </a:p>
          <a:p>
            <a:pPr lvl="0">
              <a:buClr>
                <a:srgbClr val="F0A22E"/>
              </a:buClr>
            </a:pPr>
            <a:endParaRPr lang="el-GR" sz="4800" u="sng" dirty="0" smtClean="0">
              <a:solidFill>
                <a:srgbClr val="4E3B30"/>
              </a:solidFill>
              <a:hlinkClick r:id="rId2" action="ppaction://hlinksldjump"/>
            </a:endParaRPr>
          </a:p>
          <a:p>
            <a:pPr lvl="0">
              <a:buClr>
                <a:srgbClr val="F0A22E"/>
              </a:buClr>
            </a:pPr>
            <a:endParaRPr lang="el-GR" sz="4800" u="sng" dirty="0">
              <a:solidFill>
                <a:srgbClr val="4E3B30"/>
              </a:solidFill>
              <a:hlinkClick r:id="rId2" action="ppaction://hlinksldjump"/>
            </a:endParaRPr>
          </a:p>
          <a:p>
            <a:pPr lvl="0">
              <a:buClr>
                <a:srgbClr val="F0A22E"/>
              </a:buClr>
            </a:pPr>
            <a:endParaRPr lang="el-GR" sz="4800" u="sng" dirty="0" smtClean="0">
              <a:solidFill>
                <a:srgbClr val="4E3B30"/>
              </a:solidFill>
              <a:hlinkClick r:id="rId2" action="ppaction://hlinksldjump"/>
            </a:endParaRPr>
          </a:p>
          <a:p>
            <a:pPr marL="0" lvl="0" indent="0">
              <a:buClr>
                <a:srgbClr val="F0A22E"/>
              </a:buClr>
              <a:buNone/>
            </a:pPr>
            <a:r>
              <a:rPr lang="el-GR" sz="4800" u="sng" dirty="0" smtClean="0">
                <a:solidFill>
                  <a:srgbClr val="4E3B30"/>
                </a:solidFill>
                <a:hlinkClick r:id="rId2" action="ppaction://hlinksldjump"/>
              </a:rPr>
              <a:t>Επιστροφή</a:t>
            </a:r>
            <a:endParaRPr lang="el-GR" sz="4800" u="sng" dirty="0">
              <a:solidFill>
                <a:srgbClr val="4E3B3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8" t="48323" r="34739" b="3354"/>
          <a:stretch/>
        </p:blipFill>
        <p:spPr bwMode="auto">
          <a:xfrm>
            <a:off x="5076056" y="1648100"/>
            <a:ext cx="3313755" cy="430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957339" y="3140968"/>
            <a:ext cx="18966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50800"/>
                <a:solidFill>
                  <a:srgbClr val="FF0000"/>
                </a:solidFill>
                <a:effectLst/>
              </a:rPr>
              <a:t>red</a:t>
            </a:r>
            <a:endParaRPr lang="en-US" sz="9600" b="1" cap="none" spc="0" dirty="0">
              <a:ln w="50800"/>
              <a:solidFill>
                <a:srgbClr val="FF0000"/>
              </a:solidFill>
              <a:effectLst/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0" y="5373216"/>
            <a:ext cx="3275856" cy="1145235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46844"/>
            <a:ext cx="662424" cy="50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124" y="481588"/>
            <a:ext cx="821978" cy="56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02583"/>
            <a:ext cx="3626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LET’S SING:</a:t>
            </a:r>
            <a:endParaRPr lang="en-US" sz="5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553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16684"/>
            <a:ext cx="8686800" cy="838200"/>
          </a:xfrm>
        </p:spPr>
        <p:txBody>
          <a:bodyPr>
            <a:noAutofit/>
          </a:bodyPr>
          <a:lstStyle/>
          <a:p>
            <a:r>
              <a:rPr lang="en-US" sz="4000" dirty="0" smtClean="0"/>
              <a:t>                          </a:t>
            </a:r>
            <a:r>
              <a:rPr lang="en-US" sz="5400" dirty="0" smtClean="0"/>
              <a:t>I      my</a:t>
            </a:r>
            <a:r>
              <a:rPr lang="en-US" sz="4800" dirty="0" smtClean="0"/>
              <a:t>  </a:t>
            </a:r>
            <a:endParaRPr lang="el-GR" sz="4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3" t="48419" r="55292" b="3839"/>
          <a:stretch/>
        </p:blipFill>
        <p:spPr bwMode="auto">
          <a:xfrm>
            <a:off x="5148064" y="1772816"/>
            <a:ext cx="3307539" cy="414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75656" y="2967335"/>
            <a:ext cx="24384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blue</a:t>
            </a:r>
            <a:endParaRPr lang="en-US" sz="9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552" y="3013502"/>
            <a:ext cx="3528392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 2"/>
              <a:buChar char=""/>
            </a:pPr>
            <a:endParaRPr lang="el-GR" sz="4800" u="sng" dirty="0" smtClean="0">
              <a:solidFill>
                <a:srgbClr val="4E3B30"/>
              </a:solidFill>
              <a:hlinkClick r:id="rId3" action="ppaction://hlinksldjump"/>
            </a:endParaRPr>
          </a:p>
          <a:p>
            <a:pPr marL="342900" lvl="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 2"/>
              <a:buChar char=""/>
            </a:pPr>
            <a:endParaRPr lang="el-GR" sz="4800" u="sng" dirty="0">
              <a:solidFill>
                <a:srgbClr val="4E3B30"/>
              </a:solidFill>
              <a:hlinkClick r:id="rId3" action="ppaction://hlinksldjump"/>
            </a:endParaRPr>
          </a:p>
          <a:p>
            <a:pPr marL="342900" lvl="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 2"/>
              <a:buChar char=""/>
            </a:pPr>
            <a:endParaRPr lang="el-GR" sz="4800" u="sng" dirty="0" smtClean="0">
              <a:solidFill>
                <a:srgbClr val="4E3B30"/>
              </a:solidFill>
              <a:hlinkClick r:id="rId3" action="ppaction://hlinksldjump"/>
            </a:endParaRP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l-GR" sz="4800" u="sng" dirty="0" smtClean="0">
                <a:solidFill>
                  <a:srgbClr val="4E3B30"/>
                </a:solidFill>
                <a:hlinkClick r:id="rId3" action="ppaction://hlinksldjump"/>
              </a:rPr>
              <a:t>Επιστροφή</a:t>
            </a:r>
            <a:endParaRPr lang="el-GR" sz="4800" u="sng" dirty="0">
              <a:solidFill>
                <a:srgbClr val="4E3B30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179512" y="5517232"/>
            <a:ext cx="3275856" cy="1145235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95527"/>
            <a:ext cx="65881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68403"/>
            <a:ext cx="814304" cy="56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83" y="283893"/>
            <a:ext cx="3626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LET’S SING:</a:t>
            </a:r>
            <a:endParaRPr lang="en-US" sz="5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683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93754"/>
            <a:ext cx="8686800" cy="838200"/>
          </a:xfrm>
        </p:spPr>
        <p:txBody>
          <a:bodyPr>
            <a:noAutofit/>
          </a:bodyPr>
          <a:lstStyle/>
          <a:p>
            <a:r>
              <a:rPr lang="en-US" sz="4000" dirty="0" smtClean="0"/>
              <a:t>                           </a:t>
            </a:r>
            <a:r>
              <a:rPr lang="en-US" sz="5400" dirty="0" smtClean="0"/>
              <a:t>I      my</a:t>
            </a:r>
            <a:endParaRPr lang="el-GR" sz="5400" dirty="0"/>
          </a:p>
        </p:txBody>
      </p:sp>
      <p:sp>
        <p:nvSpPr>
          <p:cNvPr id="5" name="Rectangle 4"/>
          <p:cNvSpPr/>
          <p:nvPr/>
        </p:nvSpPr>
        <p:spPr>
          <a:xfrm>
            <a:off x="971600" y="2967335"/>
            <a:ext cx="310854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brown</a:t>
            </a:r>
            <a:endParaRPr lang="en-US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386" name="Picture 2" descr="Children's Colour Flash Cards by Bizzy Kidz | Teachers Pay Teacher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1" t="66985" r="33972" b="-1799"/>
          <a:stretch/>
        </p:blipFill>
        <p:spPr bwMode="auto">
          <a:xfrm>
            <a:off x="4802524" y="1700806"/>
            <a:ext cx="3392614" cy="485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10699" y="2171201"/>
            <a:ext cx="23762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5220072" y="2534907"/>
            <a:ext cx="25575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9" name="Rectangle 8"/>
          <p:cNvSpPr/>
          <p:nvPr/>
        </p:nvSpPr>
        <p:spPr>
          <a:xfrm>
            <a:off x="467544" y="3013502"/>
            <a:ext cx="361260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 2"/>
              <a:buChar char=""/>
            </a:pPr>
            <a:endParaRPr lang="el-GR" sz="4800" u="sng" dirty="0" smtClean="0">
              <a:solidFill>
                <a:srgbClr val="4E3B30"/>
              </a:solidFill>
              <a:hlinkClick r:id="rId3" action="ppaction://hlinksldjump"/>
            </a:endParaRP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endParaRPr lang="el-GR" sz="4800" u="sng" dirty="0">
              <a:solidFill>
                <a:srgbClr val="4E3B30"/>
              </a:solidFill>
              <a:hlinkClick r:id="rId3" action="ppaction://hlinksldjump"/>
            </a:endParaRPr>
          </a:p>
          <a:p>
            <a:pPr marL="342900" lvl="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 2"/>
              <a:buChar char=""/>
            </a:pPr>
            <a:endParaRPr lang="el-GR" sz="4800" u="sng" dirty="0" smtClean="0">
              <a:solidFill>
                <a:srgbClr val="4E3B30"/>
              </a:solidFill>
              <a:hlinkClick r:id="rId3" action="ppaction://hlinksldjump"/>
            </a:endParaRP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l-GR" sz="4800" u="sng" dirty="0" smtClean="0">
                <a:solidFill>
                  <a:srgbClr val="4E3B30"/>
                </a:solidFill>
                <a:hlinkClick r:id="rId3" action="ppaction://hlinksldjump"/>
              </a:rPr>
              <a:t>Επιστροφή</a:t>
            </a:r>
            <a:endParaRPr lang="el-GR" sz="4800" u="sng" dirty="0">
              <a:solidFill>
                <a:srgbClr val="4E3B30"/>
              </a:solidFill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0" y="5517232"/>
            <a:ext cx="3275856" cy="1145235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717" y="512901"/>
            <a:ext cx="65881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9365"/>
            <a:ext cx="852165" cy="54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01268"/>
            <a:ext cx="3626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LET’S SING:</a:t>
            </a:r>
            <a:endParaRPr lang="en-US" sz="5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813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57200"/>
            <a:ext cx="9972600" cy="838200"/>
          </a:xfrm>
        </p:spPr>
        <p:txBody>
          <a:bodyPr>
            <a:normAutofit/>
          </a:bodyPr>
          <a:lstStyle/>
          <a:p>
            <a:r>
              <a:rPr lang="el-GR" sz="2900" dirty="0" smtClean="0"/>
              <a:t>ΒΑΛΕ  </a:t>
            </a:r>
            <a:r>
              <a:rPr lang="en-US" sz="2900" dirty="0" smtClean="0">
                <a:solidFill>
                  <a:srgbClr val="FF0000"/>
                </a:solidFill>
              </a:rPr>
              <a:t>v</a:t>
            </a:r>
            <a:r>
              <a:rPr lang="el-GR" sz="2900" dirty="0" smtClean="0"/>
              <a:t> στα  </a:t>
            </a:r>
            <a:r>
              <a:rPr lang="el-GR" sz="2900" dirty="0" err="1" smtClean="0"/>
              <a:t>χρωματα</a:t>
            </a:r>
            <a:r>
              <a:rPr lang="el-GR" sz="2900" dirty="0" smtClean="0"/>
              <a:t> που </a:t>
            </a:r>
            <a:r>
              <a:rPr lang="el-GR" sz="2900" dirty="0" err="1" smtClean="0"/>
              <a:t>αλλαξαν</a:t>
            </a:r>
            <a:r>
              <a:rPr lang="el-GR" sz="2900" dirty="0" smtClean="0"/>
              <a:t> τα </a:t>
            </a:r>
            <a:r>
              <a:rPr lang="el-GR" sz="2900" dirty="0" err="1" smtClean="0"/>
              <a:t>παπουτσια</a:t>
            </a:r>
            <a:r>
              <a:rPr lang="el-GR" sz="2900" dirty="0" smtClean="0"/>
              <a:t>!  </a:t>
            </a:r>
            <a:endParaRPr lang="el-GR" sz="2900" dirty="0"/>
          </a:p>
        </p:txBody>
      </p:sp>
      <p:sp>
        <p:nvSpPr>
          <p:cNvPr id="2" name="TextBox 1"/>
          <p:cNvSpPr txBox="1"/>
          <p:nvPr/>
        </p:nvSpPr>
        <p:spPr>
          <a:xfrm>
            <a:off x="1139026" y="1700808"/>
            <a:ext cx="55446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Did Pete say I love my </a:t>
            </a:r>
            <a:r>
              <a:rPr lang="en-US" b="1" u="sng" dirty="0" smtClean="0"/>
              <a:t>red</a:t>
            </a:r>
            <a:r>
              <a:rPr lang="en-US" dirty="0" smtClean="0"/>
              <a:t>  shoes?  </a:t>
            </a:r>
            <a:r>
              <a:rPr lang="en-US" b="1" dirty="0" smtClean="0"/>
              <a:t>YES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FF0000"/>
                </a:solidFill>
              </a:rPr>
              <a:t>v</a:t>
            </a:r>
            <a:r>
              <a:rPr lang="en-US" dirty="0" smtClean="0"/>
              <a:t>)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or </a:t>
            </a:r>
            <a:r>
              <a:rPr lang="en-US" b="1" dirty="0" smtClean="0"/>
              <a:t>NO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smtClean="0">
                <a:solidFill>
                  <a:srgbClr val="FF0000"/>
                </a:solidFill>
              </a:rPr>
              <a:t>X</a:t>
            </a:r>
            <a:r>
              <a:rPr lang="en-US" dirty="0" smtClean="0"/>
              <a:t>)?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1600" y="2276872"/>
            <a:ext cx="288032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/>
          <p:cNvSpPr/>
          <p:nvPr/>
        </p:nvSpPr>
        <p:spPr>
          <a:xfrm>
            <a:off x="971600" y="3284984"/>
            <a:ext cx="288032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971600" y="4365104"/>
            <a:ext cx="288032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3347864" y="2276872"/>
            <a:ext cx="288032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3347864" y="3284984"/>
            <a:ext cx="288032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9"/>
          <p:cNvSpPr/>
          <p:nvPr/>
        </p:nvSpPr>
        <p:spPr>
          <a:xfrm>
            <a:off x="3353127" y="4358480"/>
            <a:ext cx="288032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10"/>
          <p:cNvSpPr/>
          <p:nvPr/>
        </p:nvSpPr>
        <p:spPr>
          <a:xfrm>
            <a:off x="5796136" y="2232575"/>
            <a:ext cx="288032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Rectangle 11"/>
          <p:cNvSpPr/>
          <p:nvPr/>
        </p:nvSpPr>
        <p:spPr>
          <a:xfrm>
            <a:off x="5796136" y="3284984"/>
            <a:ext cx="288032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Rectangle 12"/>
          <p:cNvSpPr/>
          <p:nvPr/>
        </p:nvSpPr>
        <p:spPr>
          <a:xfrm>
            <a:off x="5796136" y="4358480"/>
            <a:ext cx="288032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>
            <a:off x="2267744" y="5373216"/>
            <a:ext cx="288032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Rectangle 14"/>
          <p:cNvSpPr/>
          <p:nvPr/>
        </p:nvSpPr>
        <p:spPr>
          <a:xfrm>
            <a:off x="4572000" y="5375720"/>
            <a:ext cx="288032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546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Βαλε </a:t>
            </a:r>
            <a:r>
              <a:rPr lang="el-GR" dirty="0" err="1" smtClean="0"/>
              <a:t>τισ</a:t>
            </a:r>
            <a:r>
              <a:rPr lang="el-GR" dirty="0" smtClean="0"/>
              <a:t> </a:t>
            </a:r>
            <a:r>
              <a:rPr lang="el-GR" dirty="0" err="1" smtClean="0"/>
              <a:t>εικονεσ</a:t>
            </a:r>
            <a:r>
              <a:rPr lang="el-GR" dirty="0" smtClean="0"/>
              <a:t> </a:t>
            </a:r>
            <a:r>
              <a:rPr lang="el-GR" dirty="0" err="1" smtClean="0"/>
              <a:t>τησ</a:t>
            </a:r>
            <a:r>
              <a:rPr lang="el-GR" dirty="0" smtClean="0"/>
              <a:t> </a:t>
            </a:r>
            <a:r>
              <a:rPr lang="el-GR" dirty="0" err="1" smtClean="0"/>
              <a:t>ιστοριασ</a:t>
            </a:r>
            <a:r>
              <a:rPr lang="el-GR" dirty="0" smtClean="0"/>
              <a:t> στη </a:t>
            </a:r>
            <a:r>
              <a:rPr lang="el-GR" dirty="0" err="1" smtClean="0"/>
              <a:t>σειρα</a:t>
            </a:r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67301" r="51294" b="9170"/>
          <a:stretch/>
        </p:blipFill>
        <p:spPr bwMode="auto">
          <a:xfrm>
            <a:off x="4722193" y="1573281"/>
            <a:ext cx="3846225" cy="149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" t="2580" r="8920" b="2580"/>
          <a:stretch/>
        </p:blipFill>
        <p:spPr bwMode="auto">
          <a:xfrm>
            <a:off x="302323" y="3186148"/>
            <a:ext cx="3894110" cy="145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r="13164"/>
          <a:stretch/>
        </p:blipFill>
        <p:spPr bwMode="auto">
          <a:xfrm>
            <a:off x="319735" y="4824179"/>
            <a:ext cx="3859286" cy="1554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4" t="35727" r="3107" b="38803"/>
          <a:stretch/>
        </p:blipFill>
        <p:spPr bwMode="auto">
          <a:xfrm>
            <a:off x="4778100" y="3186148"/>
            <a:ext cx="3734409" cy="15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00" y="4853321"/>
            <a:ext cx="3724489" cy="149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2" y="1573281"/>
            <a:ext cx="3892111" cy="149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0"/>
            <a:ext cx="2736304" cy="69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8043220" y="1721470"/>
            <a:ext cx="384036" cy="344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1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8105969" y="3253168"/>
            <a:ext cx="384036" cy="344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Oval 14"/>
          <p:cNvSpPr/>
          <p:nvPr/>
        </p:nvSpPr>
        <p:spPr>
          <a:xfrm>
            <a:off x="3783320" y="1659111"/>
            <a:ext cx="384036" cy="344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Oval 16"/>
          <p:cNvSpPr/>
          <p:nvPr/>
        </p:nvSpPr>
        <p:spPr>
          <a:xfrm>
            <a:off x="3783388" y="3253169"/>
            <a:ext cx="384036" cy="344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Oval 17"/>
          <p:cNvSpPr/>
          <p:nvPr/>
        </p:nvSpPr>
        <p:spPr>
          <a:xfrm>
            <a:off x="8105969" y="4868756"/>
            <a:ext cx="384036" cy="344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Oval 18"/>
          <p:cNvSpPr/>
          <p:nvPr/>
        </p:nvSpPr>
        <p:spPr>
          <a:xfrm>
            <a:off x="3738893" y="4868756"/>
            <a:ext cx="384036" cy="344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010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669</TotalTime>
  <Words>249</Words>
  <Application>Microsoft Office PowerPoint</Application>
  <PresentationFormat>On-screen Show (4:3)</PresentationFormat>
  <Paragraphs>62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Trek</vt:lpstr>
      <vt:lpstr>PowerPoint Presentation</vt:lpstr>
      <vt:lpstr>PowerPoint Presentation</vt:lpstr>
      <vt:lpstr>Τι χρωμα ειναι τα παπουτσια του πητ;</vt:lpstr>
      <vt:lpstr>i      my</vt:lpstr>
      <vt:lpstr>                         I       my    </vt:lpstr>
      <vt:lpstr>                          I      my  </vt:lpstr>
      <vt:lpstr>                           I      my</vt:lpstr>
      <vt:lpstr>ΒΑΛΕ  v στα  χρωματα που αλλαξαν τα παπουτσια!  </vt:lpstr>
      <vt:lpstr>Βαλε τισ εικονεσ τησ ιστοριασ στη σειρα</vt:lpstr>
      <vt:lpstr> θυμησου, Ζωγραφισε και αντιστοιχισε!</vt:lpstr>
      <vt:lpstr>Αν η ιστορια συνεχιζοταν και ο πητ πατουσε σε… τι; ΚΥΚΛΩΣΕ, ΖΩΓΡΑΦΙΣΕ ΚΑΙ ΤΡΑΓΟΥΔΗΣΕ!</vt:lpstr>
      <vt:lpstr>ΑΝΤΙΣΤΟΙΧΙΣΕ  ΤΑ  ΠΙΟ  ΚΑΤΩ!</vt:lpstr>
      <vt:lpstr>Εσυ ποιο χρωμα παπουτσιων προτιμασ;</vt:lpstr>
      <vt:lpstr>Παιζω   τραγουδωντασ!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chailis</dc:creator>
  <cp:lastModifiedBy>chailis</cp:lastModifiedBy>
  <cp:revision>47</cp:revision>
  <dcterms:created xsi:type="dcterms:W3CDTF">2020-05-23T05:59:56Z</dcterms:created>
  <dcterms:modified xsi:type="dcterms:W3CDTF">2020-05-24T13:32:46Z</dcterms:modified>
</cp:coreProperties>
</file>